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65" r:id="rId2"/>
    <p:sldId id="269" r:id="rId3"/>
    <p:sldId id="272" r:id="rId4"/>
    <p:sldId id="284" r:id="rId5"/>
    <p:sldId id="267" r:id="rId6"/>
    <p:sldId id="268" r:id="rId7"/>
    <p:sldId id="282" r:id="rId8"/>
    <p:sldId id="283" r:id="rId9"/>
    <p:sldId id="277" r:id="rId10"/>
    <p:sldId id="281" r:id="rId11"/>
    <p:sldId id="280" r:id="rId12"/>
    <p:sldId id="279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vide Lionetti" initials="DL" lastIdx="1" clrIdx="0">
    <p:extLst>
      <p:ext uri="{19B8F6BF-5375-455C-9EA6-DF929625EA0E}">
        <p15:presenceInfo xmlns:p15="http://schemas.microsoft.com/office/powerpoint/2012/main" userId="Davide Lionetti" providerId="None"/>
      </p:ext>
    </p:extLst>
  </p:cmAuthor>
  <p:cmAuthor id="2" name="Antonios Pappas" initials="AP" lastIdx="1" clrIdx="1">
    <p:extLst>
      <p:ext uri="{19B8F6BF-5375-455C-9EA6-DF929625EA0E}">
        <p15:presenceInfo xmlns:p15="http://schemas.microsoft.com/office/powerpoint/2012/main" userId="S::10713324@polimi.it::1390d209-abfd-43da-b49d-5e2858f69e7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48" d="100"/>
          <a:sy n="48" d="100"/>
        </p:scale>
        <p:origin x="67" y="78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252AA3-0B8A-48B1-8CDD-28FEA9A6A2B2}" type="datetimeFigureOut">
              <a:rPr lang="en-GB" smtClean="0"/>
              <a:t>04/07/2022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0FC9F5-83C9-4809-822D-2356BE2532E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49105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Hello everybody we are going to present our project called the </a:t>
            </a:r>
            <a:r>
              <a:rPr lang="en-GB" dirty="0" err="1"/>
              <a:t>handmonizer</a:t>
            </a:r>
            <a:r>
              <a:rPr lang="en-GB" dirty="0"/>
              <a:t>, a sophisticated harmonizer controlled by the hand of the singer. This tool is been developed to </a:t>
            </a:r>
            <a:r>
              <a:rPr lang="en-GB" dirty="0" err="1"/>
              <a:t>fulfill</a:t>
            </a:r>
            <a:r>
              <a:rPr lang="en-GB" dirty="0"/>
              <a:t> the desires of a specific artist,  the jazz singer Maria pia de Vito. She was looking for an easy-to-interact instrument that could ease her actual setup.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0FC9F5-83C9-4809-822D-2356BE2532EE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9372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0FC9F5-83C9-4809-822D-2356BE2532EE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48959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66766-EFAF-4F87-8716-D8F2D90B07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ED7463-46DD-4521-B65A-10F16C6036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1522CE-D15F-4C71-950C-457F2536A6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C8D78-3EBB-40F3-B4F6-6889300BDA29}" type="datetimeFigureOut">
              <a:rPr lang="en-GB" smtClean="0"/>
              <a:t>04/07/2022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0FC9DA-1EA8-42B0-BF28-0BC7F4158D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66E4DF-E2D4-49B3-A305-595FF2970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671B1-BE60-40DD-8415-D07EF21A3F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73472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DEF202-CEC0-41FF-9F8E-A6FECBAE2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6326FED-BECC-4B09-8AD4-622B58DBA9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5D69B2-E32C-4840-9FB3-98407F9061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C8D78-3EBB-40F3-B4F6-6889300BDA29}" type="datetimeFigureOut">
              <a:rPr lang="en-GB" smtClean="0"/>
              <a:t>04/07/2022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0AB8CD-BE5F-4014-9566-B9D32B79B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8AD9ED-D2AD-4E58-843B-C363F9D53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671B1-BE60-40DD-8415-D07EF21A3F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28558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9D78182-FF2C-411D-B322-7E8811A5E19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8479E3-17C4-402B-9454-20C53DE1D9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5EF2A9-9F88-41A0-A962-255A684940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C8D78-3EBB-40F3-B4F6-6889300BDA29}" type="datetimeFigureOut">
              <a:rPr lang="en-GB" smtClean="0"/>
              <a:t>04/07/2022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0F9AC5-54B7-4C63-B520-96D1CA3B3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DD8444-E6D3-4A2B-A0A3-4C3B28538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671B1-BE60-40DD-8415-D07EF21A3F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255242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B01CA-4CC5-48B9-BFE2-F99512B73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46DBEA-2D5B-4705-B4B5-8C1A61262A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F57DBB-F9AC-4A70-B6F4-321ABD3A3F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C8D78-3EBB-40F3-B4F6-6889300BDA29}" type="datetimeFigureOut">
              <a:rPr lang="en-GB" smtClean="0"/>
              <a:t>04/07/2022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858999-FB60-43B7-9D4E-1F2B4FBEA7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8A3051-FA96-48B3-BA73-4B5BF0DED9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671B1-BE60-40DD-8415-D07EF21A3F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14905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661CC-5ADF-4B52-85A2-E01EA567F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2CC78E-E065-42EC-8FBF-C29817F87E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459F67-5856-4934-8F23-6DCF223FAF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C8D78-3EBB-40F3-B4F6-6889300BDA29}" type="datetimeFigureOut">
              <a:rPr lang="en-GB" smtClean="0"/>
              <a:t>04/07/2022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A06413-A558-47F6-BC77-CDD5760561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EE78A3-F828-4FDF-AB85-07D9C47E0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671B1-BE60-40DD-8415-D07EF21A3F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19410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E3C8A3-A36E-4B21-9188-319A2C473E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CD45F0-E385-488D-9C1C-BC3FE0E395F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1AE41D-5ED2-4405-AD67-D09004BB14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62F533-57A0-4A3E-B53C-2D8ACBEF73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C8D78-3EBB-40F3-B4F6-6889300BDA29}" type="datetimeFigureOut">
              <a:rPr lang="en-GB" smtClean="0"/>
              <a:t>04/07/2022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092EC1-2FBA-4D79-87C6-3A3AE1A8B2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6F70F0-0CDA-48CE-A9D7-5D081607EE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671B1-BE60-40DD-8415-D07EF21A3F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96365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C5F1B5-07FA-4C74-823E-7CB1E1863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76C93F-27CC-4A50-AADD-9CDB2725EF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4FE100-067F-49CC-9826-6929154F60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2BA7347-4831-4325-932C-43F1938B05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AE1B2B3-93E7-4CF4-AE68-D906D0DF380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789A25D-CB4B-48BB-87AA-AE46FDA819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C8D78-3EBB-40F3-B4F6-6889300BDA29}" type="datetimeFigureOut">
              <a:rPr lang="en-GB" smtClean="0"/>
              <a:t>04/07/2022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9C86FA-CDB8-4E1A-A342-EAA9E52659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8882FFB-51EA-434E-8805-3A1B73E55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671B1-BE60-40DD-8415-D07EF21A3F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9370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93EAA-F312-4894-81F6-0870ED6C4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E4D456F-86A7-4DDE-B05A-D5030F2D0B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C8D78-3EBB-40F3-B4F6-6889300BDA29}" type="datetimeFigureOut">
              <a:rPr lang="en-GB" smtClean="0"/>
              <a:t>04/07/2022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A26F07-1067-4B71-B64E-E57ADC03F5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5C2D1E-0B01-4309-8AFD-BDD9F6B8D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671B1-BE60-40DD-8415-D07EF21A3F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44088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34B711F-200E-41B0-9BE9-3781FCCF44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C8D78-3EBB-40F3-B4F6-6889300BDA29}" type="datetimeFigureOut">
              <a:rPr lang="en-GB" smtClean="0"/>
              <a:t>04/07/2022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A89E1D2-4022-4318-AE48-CE6A86BA70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F41B46-58B9-4A5D-B366-65669B658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671B1-BE60-40DD-8415-D07EF21A3F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86615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09E317-936B-4D69-8184-24D597CE4A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DA3A67-A21C-4343-A878-0D7F1285E0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790C55-6711-4B54-A4F6-F95C59BC17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CFD847-0E31-48DB-9AA2-D91BF34883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C8D78-3EBB-40F3-B4F6-6889300BDA29}" type="datetimeFigureOut">
              <a:rPr lang="en-GB" smtClean="0"/>
              <a:t>04/07/2022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2896FE-DC45-405F-96F4-D1D17E2D1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A99126-FADD-4E65-9C3F-774FC3A03F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671B1-BE60-40DD-8415-D07EF21A3F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14191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75760-1F61-4F14-91C9-3F69812471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A1CA395-7FC0-471D-9918-247D78CCDC1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01E584-E779-4FE7-9EB5-4467B8C505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799FB1-8D9F-4B19-8064-8DF8270203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C8D78-3EBB-40F3-B4F6-6889300BDA29}" type="datetimeFigureOut">
              <a:rPr lang="en-GB" smtClean="0"/>
              <a:t>04/07/2022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F6E505-6BB3-453E-9D95-44DB501EBC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2823E4-4333-4BFB-89C0-3FC071ABB7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671B1-BE60-40DD-8415-D07EF21A3F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38530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3186E84-25FB-43FC-86ED-488085EF8A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8FA587-9515-416C-A669-9C494D7C22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9A146B-C6E7-47B5-8A4B-C6CFABAF2FB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0C8D78-3EBB-40F3-B4F6-6889300BDA29}" type="datetimeFigureOut">
              <a:rPr lang="en-GB" smtClean="0"/>
              <a:t>04/07/2022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2C0713-EFD4-4F95-B5E1-A9B6115F6C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CA2AA-5E33-4C3F-A87B-4DCF179F1B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0671B1-BE60-40DD-8415-D07EF21A3F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869595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svg"/><Relationship Id="rId3" Type="http://schemas.openxmlformats.org/officeDocument/2006/relationships/image" Target="../media/image7.png"/><Relationship Id="rId7" Type="http://schemas.openxmlformats.org/officeDocument/2006/relationships/image" Target="../media/image11.svg"/><Relationship Id="rId12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5.svg"/><Relationship Id="rId5" Type="http://schemas.openxmlformats.org/officeDocument/2006/relationships/image" Target="../media/image9.sv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1" name="Rectangle 80">
            <a:extLst>
              <a:ext uri="{FF2B5EF4-FFF2-40B4-BE49-F238E27FC236}">
                <a16:creationId xmlns:a16="http://schemas.microsoft.com/office/drawing/2014/main" id="{AE47195D-EC06-4298-8805-0F0D659976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CEB587-ED92-4207-917F-085A0118D8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16834" y="2041442"/>
            <a:ext cx="2852026" cy="2846070"/>
          </a:xfrm>
        </p:spPr>
        <p:txBody>
          <a:bodyPr anchor="ctr">
            <a:normAutofit/>
          </a:bodyPr>
          <a:lstStyle/>
          <a:p>
            <a:r>
              <a:rPr lang="it-IT" sz="3200" b="1" dirty="0">
                <a:latin typeface="Amasis MT Pro" panose="02040504050005020304" pitchFamily="18" charset="0"/>
              </a:rPr>
              <a:t>The </a:t>
            </a:r>
            <a:r>
              <a:rPr lang="it-IT" sz="3200" b="1" dirty="0" err="1">
                <a:latin typeface="Amasis MT Pro" panose="02040504050005020304" pitchFamily="18" charset="0"/>
              </a:rPr>
              <a:t>Handmonizer</a:t>
            </a:r>
            <a:endParaRPr lang="en-GB" sz="3200" b="1" dirty="0">
              <a:latin typeface="Amasis MT Pro" panose="020405040500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2A8D5C-AE68-4828-ADC0-717DE59141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219615" y="4616364"/>
            <a:ext cx="2446464" cy="1201581"/>
          </a:xfrm>
        </p:spPr>
        <p:txBody>
          <a:bodyPr>
            <a:noAutofit/>
          </a:bodyPr>
          <a:lstStyle/>
          <a:p>
            <a:r>
              <a:rPr lang="en-US" sz="1600" dirty="0"/>
              <a:t>Project Course</a:t>
            </a:r>
          </a:p>
          <a:p>
            <a:r>
              <a:rPr lang="en-US" sz="1600" dirty="0"/>
              <a:t>L28</a:t>
            </a:r>
          </a:p>
          <a:p>
            <a:r>
              <a:rPr lang="en-US" sz="1600" dirty="0"/>
              <a:t>Davide Lionetti, </a:t>
            </a:r>
          </a:p>
          <a:p>
            <a:r>
              <a:rPr lang="en-US" sz="1600" dirty="0" err="1"/>
              <a:t>Antonios</a:t>
            </a:r>
            <a:r>
              <a:rPr lang="en-US" sz="1600" dirty="0"/>
              <a:t> Pappas</a:t>
            </a:r>
            <a:endParaRPr lang="en-GB" sz="1600" dirty="0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433973" y="-827233"/>
            <a:ext cx="1715478" cy="85834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2085" y="664308"/>
            <a:ext cx="8082632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picture containing chart&#10;&#10;Description automatically generated">
            <a:extLst>
              <a:ext uri="{FF2B5EF4-FFF2-40B4-BE49-F238E27FC236}">
                <a16:creationId xmlns:a16="http://schemas.microsoft.com/office/drawing/2014/main" id="{1C800B39-33A9-43B7-8323-BA036747F5D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6000"/>
                    </a14:imgEffect>
                    <a14:imgEffect>
                      <a14:saturation sat="7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3021" b="5066"/>
          <a:stretch/>
        </p:blipFill>
        <p:spPr>
          <a:xfrm>
            <a:off x="735496" y="1047336"/>
            <a:ext cx="7418765" cy="417789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EA7BAAB-587A-4EB6-A312-6410EEC827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484" y="5673664"/>
            <a:ext cx="3555745" cy="1040055"/>
          </a:xfrm>
          <a:prstGeom prst="rect">
            <a:avLst/>
          </a:prstGeom>
        </p:spPr>
      </p:pic>
      <p:sp>
        <p:nvSpPr>
          <p:cNvPr id="87" name="Rectangle 86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950447" y="3392097"/>
            <a:ext cx="1719072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681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DDBB197-D710-4A4F-A9CA-FD2177498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75D1CFA-2CDB-4B64-BD9F-85744E8DA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CB8554-530B-4DCD-8A58-75C2421C72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273" y="1273471"/>
            <a:ext cx="5968001" cy="1454051"/>
          </a:xfrm>
        </p:spPr>
        <p:txBody>
          <a:bodyPr>
            <a:normAutofit/>
          </a:bodyPr>
          <a:lstStyle/>
          <a:p>
            <a:r>
              <a:rPr lang="it-IT" sz="3600" b="1" dirty="0">
                <a:latin typeface="Amasis MT Pro" panose="02040504050005020304" pitchFamily="18" charset="0"/>
              </a:rPr>
              <a:t>Results and improvement</a:t>
            </a:r>
            <a:endParaRPr lang="en-GB" sz="3600" b="1" dirty="0">
              <a:solidFill>
                <a:schemeClr val="tx2"/>
              </a:solidFill>
              <a:latin typeface="Amasis MT Pro" panose="02040504050005020304" pitchFamily="18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5EE5136-01F1-466C-962D-BA9B4C6757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369897" y="0"/>
            <a:ext cx="5822103" cy="6685267"/>
            <a:chOff x="6357228" y="0"/>
            <a:chExt cx="5822103" cy="6685267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E11D3AD4-AF9B-4EB5-8C7B-C45D173B4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57228" y="0"/>
              <a:ext cx="5822102" cy="6685267"/>
            </a:xfrm>
            <a:custGeom>
              <a:avLst/>
              <a:gdLst>
                <a:gd name="connsiteX0" fmla="*/ 2605444 w 5822102"/>
                <a:gd name="connsiteY0" fmla="*/ 0 h 6685267"/>
                <a:gd name="connsiteX1" fmla="*/ 4757391 w 5822102"/>
                <a:gd name="connsiteY1" fmla="*/ 0 h 6685267"/>
                <a:gd name="connsiteX2" fmla="*/ 4913680 w 5822102"/>
                <a:gd name="connsiteY2" fmla="*/ 56274 h 6685267"/>
                <a:gd name="connsiteX3" fmla="*/ 5376238 w 5822102"/>
                <a:gd name="connsiteY3" fmla="*/ 282027 h 6685267"/>
                <a:gd name="connsiteX4" fmla="*/ 5658024 w 5822102"/>
                <a:gd name="connsiteY4" fmla="*/ 471014 h 6685267"/>
                <a:gd name="connsiteX5" fmla="*/ 5822102 w 5822102"/>
                <a:gd name="connsiteY5" fmla="*/ 609109 h 6685267"/>
                <a:gd name="connsiteX6" fmla="*/ 5822102 w 5822102"/>
                <a:gd name="connsiteY6" fmla="*/ 760697 h 6685267"/>
                <a:gd name="connsiteX7" fmla="*/ 5707785 w 5822102"/>
                <a:gd name="connsiteY7" fmla="*/ 666601 h 6685267"/>
                <a:gd name="connsiteX8" fmla="*/ 5577306 w 5822102"/>
                <a:gd name="connsiteY8" fmla="*/ 571666 h 6685267"/>
                <a:gd name="connsiteX9" fmla="*/ 5298630 w 5822102"/>
                <a:gd name="connsiteY9" fmla="*/ 407449 h 6685267"/>
                <a:gd name="connsiteX10" fmla="*/ 4690768 w 5822102"/>
                <a:gd name="connsiteY10" fmla="*/ 184979 h 6685267"/>
                <a:gd name="connsiteX11" fmla="*/ 4048577 w 5822102"/>
                <a:gd name="connsiteY11" fmla="*/ 99280 h 6685267"/>
                <a:gd name="connsiteX12" fmla="*/ 3405404 w 5822102"/>
                <a:gd name="connsiteY12" fmla="*/ 131937 h 6685267"/>
                <a:gd name="connsiteX13" fmla="*/ 3089702 w 5822102"/>
                <a:gd name="connsiteY13" fmla="*/ 190190 h 6685267"/>
                <a:gd name="connsiteX14" fmla="*/ 2780132 w 5822102"/>
                <a:gd name="connsiteY14" fmla="*/ 273457 h 6685267"/>
                <a:gd name="connsiteX15" fmla="*/ 2478040 w 5822102"/>
                <a:gd name="connsiteY15" fmla="*/ 379654 h 6685267"/>
                <a:gd name="connsiteX16" fmla="*/ 2184897 w 5822102"/>
                <a:gd name="connsiteY16" fmla="*/ 507972 h 6685267"/>
                <a:gd name="connsiteX17" fmla="*/ 1629141 w 5822102"/>
                <a:gd name="connsiteY17" fmla="*/ 823205 h 6685267"/>
                <a:gd name="connsiteX18" fmla="*/ 1497711 w 5822102"/>
                <a:gd name="connsiteY18" fmla="*/ 914000 h 6685267"/>
                <a:gd name="connsiteX19" fmla="*/ 1433099 w 5822102"/>
                <a:gd name="connsiteY19" fmla="*/ 960903 h 6685267"/>
                <a:gd name="connsiteX20" fmla="*/ 1369346 w 5822102"/>
                <a:gd name="connsiteY20" fmla="*/ 1008963 h 6685267"/>
                <a:gd name="connsiteX21" fmla="*/ 1123406 w 5822102"/>
                <a:gd name="connsiteY21" fmla="*/ 1212905 h 6685267"/>
                <a:gd name="connsiteX22" fmla="*/ 684367 w 5822102"/>
                <a:gd name="connsiteY22" fmla="*/ 1675564 h 6685267"/>
                <a:gd name="connsiteX23" fmla="*/ 497153 w 5822102"/>
                <a:gd name="connsiteY23" fmla="*/ 1933588 h 6685267"/>
                <a:gd name="connsiteX24" fmla="*/ 337770 w 5822102"/>
                <a:gd name="connsiteY24" fmla="*/ 2208983 h 6685267"/>
                <a:gd name="connsiteX25" fmla="*/ 302461 w 5822102"/>
                <a:gd name="connsiteY25" fmla="*/ 2280207 h 6685267"/>
                <a:gd name="connsiteX26" fmla="*/ 285296 w 5822102"/>
                <a:gd name="connsiteY26" fmla="*/ 2316107 h 6685267"/>
                <a:gd name="connsiteX27" fmla="*/ 268991 w 5822102"/>
                <a:gd name="connsiteY27" fmla="*/ 2352355 h 6685267"/>
                <a:gd name="connsiteX28" fmla="*/ 237849 w 5822102"/>
                <a:gd name="connsiteY28" fmla="*/ 2425432 h 6685267"/>
                <a:gd name="connsiteX29" fmla="*/ 208670 w 5822102"/>
                <a:gd name="connsiteY29" fmla="*/ 2499319 h 6685267"/>
                <a:gd name="connsiteX30" fmla="*/ 113775 w 5822102"/>
                <a:gd name="connsiteY30" fmla="*/ 2801929 h 6685267"/>
                <a:gd name="connsiteX31" fmla="*/ 36781 w 5822102"/>
                <a:gd name="connsiteY31" fmla="*/ 3428922 h 6685267"/>
                <a:gd name="connsiteX32" fmla="*/ 69148 w 5822102"/>
                <a:gd name="connsiteY32" fmla="*/ 3741955 h 6685267"/>
                <a:gd name="connsiteX33" fmla="*/ 167966 w 5822102"/>
                <a:gd name="connsiteY33" fmla="*/ 4041323 h 6685267"/>
                <a:gd name="connsiteX34" fmla="*/ 202049 w 5822102"/>
                <a:gd name="connsiteY34" fmla="*/ 4112894 h 6685267"/>
                <a:gd name="connsiteX35" fmla="*/ 239933 w 5822102"/>
                <a:gd name="connsiteY35" fmla="*/ 4182843 h 6685267"/>
                <a:gd name="connsiteX36" fmla="*/ 323916 w 5822102"/>
                <a:gd name="connsiteY36" fmla="*/ 4318456 h 6685267"/>
                <a:gd name="connsiteX37" fmla="*/ 416604 w 5822102"/>
                <a:gd name="connsiteY37" fmla="*/ 4449436 h 6685267"/>
                <a:gd name="connsiteX38" fmla="*/ 515911 w 5822102"/>
                <a:gd name="connsiteY38" fmla="*/ 4576711 h 6685267"/>
                <a:gd name="connsiteX39" fmla="*/ 722619 w 5822102"/>
                <a:gd name="connsiteY39" fmla="*/ 4828482 h 6685267"/>
                <a:gd name="connsiteX40" fmla="*/ 825972 w 5822102"/>
                <a:gd name="connsiteY40" fmla="*/ 4956104 h 6685267"/>
                <a:gd name="connsiteX41" fmla="*/ 926506 w 5822102"/>
                <a:gd name="connsiteY41" fmla="*/ 5085347 h 6685267"/>
                <a:gd name="connsiteX42" fmla="*/ 1027040 w 5822102"/>
                <a:gd name="connsiteY42" fmla="*/ 5210191 h 6685267"/>
                <a:gd name="connsiteX43" fmla="*/ 1132110 w 5822102"/>
                <a:gd name="connsiteY43" fmla="*/ 5330748 h 6685267"/>
                <a:gd name="connsiteX44" fmla="*/ 1354880 w 5822102"/>
                <a:gd name="connsiteY44" fmla="*/ 5558083 h 6685267"/>
                <a:gd name="connsiteX45" fmla="*/ 1855220 w 5822102"/>
                <a:gd name="connsiteY45" fmla="*/ 5937591 h 6685267"/>
                <a:gd name="connsiteX46" fmla="*/ 2131810 w 5822102"/>
                <a:gd name="connsiteY46" fmla="*/ 6080268 h 6685267"/>
                <a:gd name="connsiteX47" fmla="*/ 2423726 w 5822102"/>
                <a:gd name="connsiteY47" fmla="*/ 6188087 h 6685267"/>
                <a:gd name="connsiteX48" fmla="*/ 2727780 w 5822102"/>
                <a:gd name="connsiteY48" fmla="*/ 6262552 h 6685267"/>
                <a:gd name="connsiteX49" fmla="*/ 3041276 w 5822102"/>
                <a:gd name="connsiteY49" fmla="*/ 6304245 h 6685267"/>
                <a:gd name="connsiteX50" fmla="*/ 3360532 w 5822102"/>
                <a:gd name="connsiteY50" fmla="*/ 6317331 h 6685267"/>
                <a:gd name="connsiteX51" fmla="*/ 3439855 w 5822102"/>
                <a:gd name="connsiteY51" fmla="*/ 6316751 h 6685267"/>
                <a:gd name="connsiteX52" fmla="*/ 3478721 w 5822102"/>
                <a:gd name="connsiteY52" fmla="*/ 6315826 h 6685267"/>
                <a:gd name="connsiteX53" fmla="*/ 3517463 w 5822102"/>
                <a:gd name="connsiteY53" fmla="*/ 6313971 h 6685267"/>
                <a:gd name="connsiteX54" fmla="*/ 3671452 w 5822102"/>
                <a:gd name="connsiteY54" fmla="*/ 6301233 h 6685267"/>
                <a:gd name="connsiteX55" fmla="*/ 4265460 w 5822102"/>
                <a:gd name="connsiteY55" fmla="*/ 6149638 h 6685267"/>
                <a:gd name="connsiteX56" fmla="*/ 4546587 w 5822102"/>
                <a:gd name="connsiteY56" fmla="*/ 6018079 h 6685267"/>
                <a:gd name="connsiteX57" fmla="*/ 4818030 w 5822102"/>
                <a:gd name="connsiteY57" fmla="*/ 5858029 h 6685267"/>
                <a:gd name="connsiteX58" fmla="*/ 5081870 w 5822102"/>
                <a:gd name="connsiteY58" fmla="*/ 5676903 h 6685267"/>
                <a:gd name="connsiteX59" fmla="*/ 5212073 w 5822102"/>
                <a:gd name="connsiteY59" fmla="*/ 5581013 h 6685267"/>
                <a:gd name="connsiteX60" fmla="*/ 5343625 w 5822102"/>
                <a:gd name="connsiteY60" fmla="*/ 5481533 h 6685267"/>
                <a:gd name="connsiteX61" fmla="*/ 5610378 w 5822102"/>
                <a:gd name="connsiteY61" fmla="*/ 5284425 h 6685267"/>
                <a:gd name="connsiteX62" fmla="*/ 5822102 w 5822102"/>
                <a:gd name="connsiteY62" fmla="*/ 5126414 h 6685267"/>
                <a:gd name="connsiteX63" fmla="*/ 5822102 w 5822102"/>
                <a:gd name="connsiteY63" fmla="*/ 5556641 h 6685267"/>
                <a:gd name="connsiteX64" fmla="*/ 5576325 w 5822102"/>
                <a:gd name="connsiteY64" fmla="*/ 5749979 h 6685267"/>
                <a:gd name="connsiteX65" fmla="*/ 5447715 w 5822102"/>
                <a:gd name="connsiteY65" fmla="*/ 5852818 h 6685267"/>
                <a:gd name="connsiteX66" fmla="*/ 5315059 w 5822102"/>
                <a:gd name="connsiteY66" fmla="*/ 5956236 h 6685267"/>
                <a:gd name="connsiteX67" fmla="*/ 5038468 w 5822102"/>
                <a:gd name="connsiteY67" fmla="*/ 6155776 h 6685267"/>
                <a:gd name="connsiteX68" fmla="*/ 4741892 w 5822102"/>
                <a:gd name="connsiteY68" fmla="*/ 6338292 h 6685267"/>
                <a:gd name="connsiteX69" fmla="*/ 4420920 w 5822102"/>
                <a:gd name="connsiteY69" fmla="*/ 6492203 h 6685267"/>
                <a:gd name="connsiteX70" fmla="*/ 3717672 w 5822102"/>
                <a:gd name="connsiteY70" fmla="*/ 6670434 h 6685267"/>
                <a:gd name="connsiteX71" fmla="*/ 3535853 w 5822102"/>
                <a:gd name="connsiteY71" fmla="*/ 6683289 h 6685267"/>
                <a:gd name="connsiteX72" fmla="*/ 3490367 w 5822102"/>
                <a:gd name="connsiteY72" fmla="*/ 6684910 h 6685267"/>
                <a:gd name="connsiteX73" fmla="*/ 3445005 w 5822102"/>
                <a:gd name="connsiteY73" fmla="*/ 6685142 h 6685267"/>
                <a:gd name="connsiteX74" fmla="*/ 3355872 w 5822102"/>
                <a:gd name="connsiteY74" fmla="*/ 6684100 h 6685267"/>
                <a:gd name="connsiteX75" fmla="*/ 3179203 w 5822102"/>
                <a:gd name="connsiteY75" fmla="*/ 6677150 h 6685267"/>
                <a:gd name="connsiteX76" fmla="*/ 3002410 w 5822102"/>
                <a:gd name="connsiteY76" fmla="*/ 6661169 h 6685267"/>
                <a:gd name="connsiteX77" fmla="*/ 2650296 w 5822102"/>
                <a:gd name="connsiteY77" fmla="*/ 6604191 h 6685267"/>
                <a:gd name="connsiteX78" fmla="*/ 2306028 w 5822102"/>
                <a:gd name="connsiteY78" fmla="*/ 6505869 h 6685267"/>
                <a:gd name="connsiteX79" fmla="*/ 1978803 w 5822102"/>
                <a:gd name="connsiteY79" fmla="*/ 6363307 h 6685267"/>
                <a:gd name="connsiteX80" fmla="*/ 1678428 w 5822102"/>
                <a:gd name="connsiteY80" fmla="*/ 6177779 h 6685267"/>
                <a:gd name="connsiteX81" fmla="*/ 1175880 w 5822102"/>
                <a:gd name="connsiteY81" fmla="*/ 5710373 h 6685267"/>
                <a:gd name="connsiteX82" fmla="*/ 971502 w 5822102"/>
                <a:gd name="connsiteY82" fmla="*/ 5445399 h 6685267"/>
                <a:gd name="connsiteX83" fmla="*/ 790909 w 5822102"/>
                <a:gd name="connsiteY83" fmla="*/ 5169078 h 6685267"/>
                <a:gd name="connsiteX84" fmla="*/ 706680 w 5822102"/>
                <a:gd name="connsiteY84" fmla="*/ 5031959 h 6685267"/>
                <a:gd name="connsiteX85" fmla="*/ 619143 w 5822102"/>
                <a:gd name="connsiteY85" fmla="*/ 4897157 h 6685267"/>
                <a:gd name="connsiteX86" fmla="*/ 436465 w 5822102"/>
                <a:gd name="connsiteY86" fmla="*/ 4628710 h 6685267"/>
                <a:gd name="connsiteX87" fmla="*/ 347088 w 5822102"/>
                <a:gd name="connsiteY87" fmla="*/ 4492171 h 6685267"/>
                <a:gd name="connsiteX88" fmla="*/ 262001 w 5822102"/>
                <a:gd name="connsiteY88" fmla="*/ 4352619 h 6685267"/>
                <a:gd name="connsiteX89" fmla="*/ 118679 w 5822102"/>
                <a:gd name="connsiteY89" fmla="*/ 4059853 h 6685267"/>
                <a:gd name="connsiteX90" fmla="*/ 28322 w 5822102"/>
                <a:gd name="connsiteY90" fmla="*/ 3749136 h 6685267"/>
                <a:gd name="connsiteX91" fmla="*/ 0 w 5822102"/>
                <a:gd name="connsiteY91" fmla="*/ 3428922 h 6685267"/>
                <a:gd name="connsiteX92" fmla="*/ 253052 w 5822102"/>
                <a:gd name="connsiteY92" fmla="*/ 2174356 h 6685267"/>
                <a:gd name="connsiteX93" fmla="*/ 389141 w 5822102"/>
                <a:gd name="connsiteY93" fmla="*/ 1877652 h 6685267"/>
                <a:gd name="connsiteX94" fmla="*/ 552079 w 5822102"/>
                <a:gd name="connsiteY94" fmla="*/ 1591834 h 6685267"/>
                <a:gd name="connsiteX95" fmla="*/ 954950 w 5822102"/>
                <a:gd name="connsiteY95" fmla="*/ 1061773 h 6685267"/>
                <a:gd name="connsiteX96" fmla="*/ 1192922 w 5822102"/>
                <a:gd name="connsiteY96" fmla="*/ 822626 h 6685267"/>
                <a:gd name="connsiteX97" fmla="*/ 1255939 w 5822102"/>
                <a:gd name="connsiteY97" fmla="*/ 765880 h 6685267"/>
                <a:gd name="connsiteX98" fmla="*/ 1320183 w 5822102"/>
                <a:gd name="connsiteY98" fmla="*/ 710291 h 6685267"/>
                <a:gd name="connsiteX99" fmla="*/ 1452961 w 5822102"/>
                <a:gd name="connsiteY99" fmla="*/ 603514 h 6685267"/>
                <a:gd name="connsiteX100" fmla="*/ 2033360 w 5822102"/>
                <a:gd name="connsiteY100" fmla="*/ 235818 h 6685267"/>
                <a:gd name="connsiteX101" fmla="*/ 2512513 w 5822102"/>
                <a:gd name="connsiteY101" fmla="*/ 30012 h 6685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5822102" h="6685267">
                  <a:moveTo>
                    <a:pt x="2605444" y="0"/>
                  </a:moveTo>
                  <a:lnTo>
                    <a:pt x="4757391" y="0"/>
                  </a:lnTo>
                  <a:lnTo>
                    <a:pt x="4913680" y="56274"/>
                  </a:lnTo>
                  <a:cubicBezTo>
                    <a:pt x="5074659" y="119278"/>
                    <a:pt x="5229483" y="195083"/>
                    <a:pt x="5376238" y="282027"/>
                  </a:cubicBezTo>
                  <a:cubicBezTo>
                    <a:pt x="5474014" y="340105"/>
                    <a:pt x="5568080" y="403280"/>
                    <a:pt x="5658024" y="471014"/>
                  </a:cubicBezTo>
                  <a:lnTo>
                    <a:pt x="5822102" y="609109"/>
                  </a:lnTo>
                  <a:lnTo>
                    <a:pt x="5822102" y="760697"/>
                  </a:lnTo>
                  <a:lnTo>
                    <a:pt x="5707785" y="666601"/>
                  </a:lnTo>
                  <a:cubicBezTo>
                    <a:pt x="5665273" y="633682"/>
                    <a:pt x="5621749" y="602008"/>
                    <a:pt x="5577306" y="571666"/>
                  </a:cubicBezTo>
                  <a:cubicBezTo>
                    <a:pt x="5487929" y="511562"/>
                    <a:pt x="5395118" y="456089"/>
                    <a:pt x="5298630" y="407449"/>
                  </a:cubicBezTo>
                  <a:cubicBezTo>
                    <a:pt x="5106266" y="309010"/>
                    <a:pt x="4901153" y="235355"/>
                    <a:pt x="4690768" y="184979"/>
                  </a:cubicBezTo>
                  <a:cubicBezTo>
                    <a:pt x="4480382" y="134486"/>
                    <a:pt x="4264724" y="106807"/>
                    <a:pt x="4048577" y="99280"/>
                  </a:cubicBezTo>
                  <a:cubicBezTo>
                    <a:pt x="3832182" y="90709"/>
                    <a:pt x="3617997" y="102290"/>
                    <a:pt x="3405404" y="131937"/>
                  </a:cubicBezTo>
                  <a:cubicBezTo>
                    <a:pt x="3299353" y="147340"/>
                    <a:pt x="3193915" y="166449"/>
                    <a:pt x="3089702" y="190190"/>
                  </a:cubicBezTo>
                  <a:cubicBezTo>
                    <a:pt x="2985491" y="214278"/>
                    <a:pt x="2882137" y="241725"/>
                    <a:pt x="2780132" y="273457"/>
                  </a:cubicBezTo>
                  <a:cubicBezTo>
                    <a:pt x="2678126" y="305073"/>
                    <a:pt x="2577348" y="340510"/>
                    <a:pt x="2478040" y="379654"/>
                  </a:cubicBezTo>
                  <a:cubicBezTo>
                    <a:pt x="2378854" y="418914"/>
                    <a:pt x="2281017" y="461763"/>
                    <a:pt x="2184897" y="507972"/>
                  </a:cubicBezTo>
                  <a:cubicBezTo>
                    <a:pt x="1992657" y="600271"/>
                    <a:pt x="1806791" y="705542"/>
                    <a:pt x="1629141" y="823205"/>
                  </a:cubicBezTo>
                  <a:cubicBezTo>
                    <a:pt x="1584882" y="852736"/>
                    <a:pt x="1540745" y="882731"/>
                    <a:pt x="1497711" y="914000"/>
                  </a:cubicBezTo>
                  <a:cubicBezTo>
                    <a:pt x="1475888" y="929286"/>
                    <a:pt x="1454555" y="945153"/>
                    <a:pt x="1433099" y="960903"/>
                  </a:cubicBezTo>
                  <a:cubicBezTo>
                    <a:pt x="1411521" y="976537"/>
                    <a:pt x="1390311" y="992634"/>
                    <a:pt x="1369346" y="1008963"/>
                  </a:cubicBezTo>
                  <a:cubicBezTo>
                    <a:pt x="1285119" y="1074165"/>
                    <a:pt x="1202730" y="1141797"/>
                    <a:pt x="1123406" y="1212905"/>
                  </a:cubicBezTo>
                  <a:cubicBezTo>
                    <a:pt x="964391" y="1354656"/>
                    <a:pt x="816900" y="1509261"/>
                    <a:pt x="684367" y="1675564"/>
                  </a:cubicBezTo>
                  <a:cubicBezTo>
                    <a:pt x="618161" y="1758716"/>
                    <a:pt x="555512" y="1844763"/>
                    <a:pt x="497153" y="1933588"/>
                  </a:cubicBezTo>
                  <a:cubicBezTo>
                    <a:pt x="439775" y="2022877"/>
                    <a:pt x="385584" y="2114367"/>
                    <a:pt x="337770" y="2208983"/>
                  </a:cubicBezTo>
                  <a:cubicBezTo>
                    <a:pt x="325388" y="2232493"/>
                    <a:pt x="313862" y="2256349"/>
                    <a:pt x="302461" y="2280207"/>
                  </a:cubicBezTo>
                  <a:lnTo>
                    <a:pt x="285296" y="2316107"/>
                  </a:lnTo>
                  <a:lnTo>
                    <a:pt x="268991" y="2352355"/>
                  </a:lnTo>
                  <a:cubicBezTo>
                    <a:pt x="258324" y="2376560"/>
                    <a:pt x="247535" y="2400764"/>
                    <a:pt x="237849" y="2425432"/>
                  </a:cubicBezTo>
                  <a:cubicBezTo>
                    <a:pt x="228163" y="2450099"/>
                    <a:pt x="217498" y="2474419"/>
                    <a:pt x="208670" y="2499319"/>
                  </a:cubicBezTo>
                  <a:cubicBezTo>
                    <a:pt x="170909" y="2598219"/>
                    <a:pt x="138908" y="2699206"/>
                    <a:pt x="113775" y="2801929"/>
                  </a:cubicBezTo>
                  <a:cubicBezTo>
                    <a:pt x="62773" y="3006911"/>
                    <a:pt x="36659" y="3217917"/>
                    <a:pt x="36781" y="3428922"/>
                  </a:cubicBezTo>
                  <a:cubicBezTo>
                    <a:pt x="37394" y="3534078"/>
                    <a:pt x="47816" y="3639001"/>
                    <a:pt x="69148" y="3741955"/>
                  </a:cubicBezTo>
                  <a:cubicBezTo>
                    <a:pt x="91585" y="3844679"/>
                    <a:pt x="124074" y="3945202"/>
                    <a:pt x="167966" y="4041323"/>
                  </a:cubicBezTo>
                  <a:cubicBezTo>
                    <a:pt x="178387" y="4065528"/>
                    <a:pt x="190525" y="4089153"/>
                    <a:pt x="202049" y="4112894"/>
                  </a:cubicBezTo>
                  <a:cubicBezTo>
                    <a:pt x="214555" y="4136288"/>
                    <a:pt x="226447" y="4159912"/>
                    <a:pt x="239933" y="4182843"/>
                  </a:cubicBezTo>
                  <a:cubicBezTo>
                    <a:pt x="265680" y="4229167"/>
                    <a:pt x="294368" y="4274101"/>
                    <a:pt x="323916" y="4318456"/>
                  </a:cubicBezTo>
                  <a:cubicBezTo>
                    <a:pt x="353341" y="4362927"/>
                    <a:pt x="384849" y="4406240"/>
                    <a:pt x="416604" y="4449436"/>
                  </a:cubicBezTo>
                  <a:cubicBezTo>
                    <a:pt x="448847" y="4492286"/>
                    <a:pt x="482319" y="4534557"/>
                    <a:pt x="515911" y="4576711"/>
                  </a:cubicBezTo>
                  <a:cubicBezTo>
                    <a:pt x="583219" y="4661137"/>
                    <a:pt x="653594" y="4743825"/>
                    <a:pt x="722619" y="4828482"/>
                  </a:cubicBezTo>
                  <a:cubicBezTo>
                    <a:pt x="757315" y="4870637"/>
                    <a:pt x="791889" y="4913138"/>
                    <a:pt x="825972" y="4956104"/>
                  </a:cubicBezTo>
                  <a:cubicBezTo>
                    <a:pt x="859934" y="4998722"/>
                    <a:pt x="893649" y="5044004"/>
                    <a:pt x="926506" y="5085347"/>
                  </a:cubicBezTo>
                  <a:cubicBezTo>
                    <a:pt x="959119" y="5127734"/>
                    <a:pt x="993324" y="5168847"/>
                    <a:pt x="1027040" y="5210191"/>
                  </a:cubicBezTo>
                  <a:cubicBezTo>
                    <a:pt x="1061737" y="5250840"/>
                    <a:pt x="1096188" y="5291488"/>
                    <a:pt x="1132110" y="5330748"/>
                  </a:cubicBezTo>
                  <a:cubicBezTo>
                    <a:pt x="1203465" y="5409731"/>
                    <a:pt x="1277639" y="5485818"/>
                    <a:pt x="1354880" y="5558083"/>
                  </a:cubicBezTo>
                  <a:cubicBezTo>
                    <a:pt x="1509603" y="5702266"/>
                    <a:pt x="1676588" y="5830930"/>
                    <a:pt x="1855220" y="5937591"/>
                  </a:cubicBezTo>
                  <a:cubicBezTo>
                    <a:pt x="1944720" y="5990632"/>
                    <a:pt x="2036549" y="6039272"/>
                    <a:pt x="2131810" y="6080268"/>
                  </a:cubicBezTo>
                  <a:cubicBezTo>
                    <a:pt x="2226460" y="6122423"/>
                    <a:pt x="2324173" y="6157977"/>
                    <a:pt x="2423726" y="6188087"/>
                  </a:cubicBezTo>
                  <a:cubicBezTo>
                    <a:pt x="2523280" y="6218313"/>
                    <a:pt x="2624794" y="6242749"/>
                    <a:pt x="2727780" y="6262552"/>
                  </a:cubicBezTo>
                  <a:cubicBezTo>
                    <a:pt x="2830890" y="6282008"/>
                    <a:pt x="2935714" y="6295326"/>
                    <a:pt x="3041276" y="6304245"/>
                  </a:cubicBezTo>
                  <a:cubicBezTo>
                    <a:pt x="3146836" y="6313277"/>
                    <a:pt x="3253499" y="6317215"/>
                    <a:pt x="3360532" y="6317331"/>
                  </a:cubicBezTo>
                  <a:cubicBezTo>
                    <a:pt x="3387259" y="6317331"/>
                    <a:pt x="3414354" y="6317794"/>
                    <a:pt x="3439855" y="6316751"/>
                  </a:cubicBezTo>
                  <a:lnTo>
                    <a:pt x="3478721" y="6315826"/>
                  </a:lnTo>
                  <a:lnTo>
                    <a:pt x="3517463" y="6313971"/>
                  </a:lnTo>
                  <a:cubicBezTo>
                    <a:pt x="3569078" y="6311772"/>
                    <a:pt x="3620449" y="6306907"/>
                    <a:pt x="3671452" y="6301233"/>
                  </a:cubicBezTo>
                  <a:cubicBezTo>
                    <a:pt x="3875707" y="6277608"/>
                    <a:pt x="4074445" y="6225841"/>
                    <a:pt x="4265460" y="6149638"/>
                  </a:cubicBezTo>
                  <a:cubicBezTo>
                    <a:pt x="4361212" y="6111884"/>
                    <a:pt x="4454636" y="6067065"/>
                    <a:pt x="4546587" y="6018079"/>
                  </a:cubicBezTo>
                  <a:cubicBezTo>
                    <a:pt x="4638662" y="5969322"/>
                    <a:pt x="4729020" y="5915240"/>
                    <a:pt x="4818030" y="5858029"/>
                  </a:cubicBezTo>
                  <a:cubicBezTo>
                    <a:pt x="4907038" y="5800703"/>
                    <a:pt x="4994577" y="5739672"/>
                    <a:pt x="5081870" y="5676903"/>
                  </a:cubicBezTo>
                  <a:cubicBezTo>
                    <a:pt x="5125392" y="5645519"/>
                    <a:pt x="5168794" y="5613324"/>
                    <a:pt x="5212073" y="5581013"/>
                  </a:cubicBezTo>
                  <a:lnTo>
                    <a:pt x="5343625" y="5481533"/>
                  </a:lnTo>
                  <a:cubicBezTo>
                    <a:pt x="5432696" y="5414768"/>
                    <a:pt x="5521951" y="5349452"/>
                    <a:pt x="5610378" y="5284425"/>
                  </a:cubicBezTo>
                  <a:lnTo>
                    <a:pt x="5822102" y="5126414"/>
                  </a:lnTo>
                  <a:lnTo>
                    <a:pt x="5822102" y="5556641"/>
                  </a:lnTo>
                  <a:lnTo>
                    <a:pt x="5576325" y="5749979"/>
                  </a:lnTo>
                  <a:lnTo>
                    <a:pt x="5447715" y="5852818"/>
                  </a:lnTo>
                  <a:cubicBezTo>
                    <a:pt x="5403945" y="5887445"/>
                    <a:pt x="5359932" y="5922073"/>
                    <a:pt x="5315059" y="5956236"/>
                  </a:cubicBezTo>
                  <a:cubicBezTo>
                    <a:pt x="5225682" y="6024680"/>
                    <a:pt x="5133976" y="6091734"/>
                    <a:pt x="5038468" y="6155776"/>
                  </a:cubicBezTo>
                  <a:cubicBezTo>
                    <a:pt x="4943084" y="6219703"/>
                    <a:pt x="4845002" y="6281777"/>
                    <a:pt x="4741892" y="6338292"/>
                  </a:cubicBezTo>
                  <a:cubicBezTo>
                    <a:pt x="4638784" y="6394692"/>
                    <a:pt x="4532120" y="6447038"/>
                    <a:pt x="4420920" y="6492203"/>
                  </a:cubicBezTo>
                  <a:cubicBezTo>
                    <a:pt x="4199255" y="6583693"/>
                    <a:pt x="3959813" y="6644840"/>
                    <a:pt x="3717672" y="6670434"/>
                  </a:cubicBezTo>
                  <a:cubicBezTo>
                    <a:pt x="3657106" y="6676456"/>
                    <a:pt x="3596419" y="6681321"/>
                    <a:pt x="3535853" y="6683289"/>
                  </a:cubicBezTo>
                  <a:lnTo>
                    <a:pt x="3490367" y="6684910"/>
                  </a:lnTo>
                  <a:lnTo>
                    <a:pt x="3445005" y="6685142"/>
                  </a:lnTo>
                  <a:cubicBezTo>
                    <a:pt x="3414354" y="6685605"/>
                    <a:pt x="3385297" y="6684679"/>
                    <a:pt x="3355872" y="6684100"/>
                  </a:cubicBezTo>
                  <a:cubicBezTo>
                    <a:pt x="3297146" y="6683405"/>
                    <a:pt x="3238052" y="6680047"/>
                    <a:pt x="3179203" y="6677150"/>
                  </a:cubicBezTo>
                  <a:cubicBezTo>
                    <a:pt x="3120232" y="6672519"/>
                    <a:pt x="3061259" y="6668233"/>
                    <a:pt x="3002410" y="6661169"/>
                  </a:cubicBezTo>
                  <a:cubicBezTo>
                    <a:pt x="2884589" y="6647851"/>
                    <a:pt x="2766891" y="6629669"/>
                    <a:pt x="2650296" y="6604191"/>
                  </a:cubicBezTo>
                  <a:cubicBezTo>
                    <a:pt x="2533702" y="6578713"/>
                    <a:pt x="2418456" y="6545938"/>
                    <a:pt x="2306028" y="6505869"/>
                  </a:cubicBezTo>
                  <a:cubicBezTo>
                    <a:pt x="2193602" y="6465683"/>
                    <a:pt x="2084118" y="6417738"/>
                    <a:pt x="1978803" y="6363307"/>
                  </a:cubicBezTo>
                  <a:cubicBezTo>
                    <a:pt x="1873855" y="6308066"/>
                    <a:pt x="1773077" y="6246340"/>
                    <a:pt x="1678428" y="6177779"/>
                  </a:cubicBezTo>
                  <a:cubicBezTo>
                    <a:pt x="1488393" y="6041356"/>
                    <a:pt x="1321900" y="5881423"/>
                    <a:pt x="1175880" y="5710373"/>
                  </a:cubicBezTo>
                  <a:cubicBezTo>
                    <a:pt x="1103177" y="5624441"/>
                    <a:pt x="1035501" y="5535732"/>
                    <a:pt x="971502" y="5445399"/>
                  </a:cubicBezTo>
                  <a:cubicBezTo>
                    <a:pt x="907380" y="5355069"/>
                    <a:pt x="847550" y="5262768"/>
                    <a:pt x="790909" y="5169078"/>
                  </a:cubicBezTo>
                  <a:cubicBezTo>
                    <a:pt x="761974" y="5121712"/>
                    <a:pt x="735492" y="5077357"/>
                    <a:pt x="706680" y="5031959"/>
                  </a:cubicBezTo>
                  <a:cubicBezTo>
                    <a:pt x="678114" y="4986910"/>
                    <a:pt x="649058" y="4941860"/>
                    <a:pt x="619143" y="4897157"/>
                  </a:cubicBezTo>
                  <a:lnTo>
                    <a:pt x="436465" y="4628710"/>
                  </a:lnTo>
                  <a:cubicBezTo>
                    <a:pt x="406182" y="4583544"/>
                    <a:pt x="376267" y="4538147"/>
                    <a:pt x="347088" y="4492171"/>
                  </a:cubicBezTo>
                  <a:cubicBezTo>
                    <a:pt x="317908" y="4446194"/>
                    <a:pt x="288974" y="4400102"/>
                    <a:pt x="262001" y="4352619"/>
                  </a:cubicBezTo>
                  <a:cubicBezTo>
                    <a:pt x="207934" y="4258119"/>
                    <a:pt x="158280" y="4160840"/>
                    <a:pt x="118679" y="4059853"/>
                  </a:cubicBezTo>
                  <a:cubicBezTo>
                    <a:pt x="78343" y="3959214"/>
                    <a:pt x="48429" y="3854870"/>
                    <a:pt x="28322" y="3749136"/>
                  </a:cubicBezTo>
                  <a:cubicBezTo>
                    <a:pt x="9073" y="3643402"/>
                    <a:pt x="0" y="3536046"/>
                    <a:pt x="0" y="3428922"/>
                  </a:cubicBezTo>
                  <a:cubicBezTo>
                    <a:pt x="1594" y="3001816"/>
                    <a:pt x="89010" y="2575868"/>
                    <a:pt x="253052" y="2174356"/>
                  </a:cubicBezTo>
                  <a:cubicBezTo>
                    <a:pt x="294246" y="2074066"/>
                    <a:pt x="338873" y="1974700"/>
                    <a:pt x="389141" y="1877652"/>
                  </a:cubicBezTo>
                  <a:cubicBezTo>
                    <a:pt x="438672" y="1780256"/>
                    <a:pt x="493230" y="1684945"/>
                    <a:pt x="552079" y="1591834"/>
                  </a:cubicBezTo>
                  <a:cubicBezTo>
                    <a:pt x="669900" y="1405728"/>
                    <a:pt x="804394" y="1227729"/>
                    <a:pt x="954950" y="1061773"/>
                  </a:cubicBezTo>
                  <a:cubicBezTo>
                    <a:pt x="1030597" y="979085"/>
                    <a:pt x="1109552" y="898829"/>
                    <a:pt x="1192922" y="822626"/>
                  </a:cubicBezTo>
                  <a:cubicBezTo>
                    <a:pt x="1213642" y="803402"/>
                    <a:pt x="1234483" y="784409"/>
                    <a:pt x="1255939" y="765880"/>
                  </a:cubicBezTo>
                  <a:cubicBezTo>
                    <a:pt x="1277273" y="747234"/>
                    <a:pt x="1298237" y="728241"/>
                    <a:pt x="1320183" y="710291"/>
                  </a:cubicBezTo>
                  <a:cubicBezTo>
                    <a:pt x="1363585" y="673811"/>
                    <a:pt x="1408088" y="638489"/>
                    <a:pt x="1452961" y="603514"/>
                  </a:cubicBezTo>
                  <a:cubicBezTo>
                    <a:pt x="1633310" y="464543"/>
                    <a:pt x="1828125" y="341437"/>
                    <a:pt x="2033360" y="235818"/>
                  </a:cubicBezTo>
                  <a:cubicBezTo>
                    <a:pt x="2187242" y="156561"/>
                    <a:pt x="2347554" y="87597"/>
                    <a:pt x="2512513" y="3001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15102EBE-A80F-4CFF-B1DD-941EF9728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04998" y="98659"/>
              <a:ext cx="5774333" cy="6315453"/>
            </a:xfrm>
            <a:custGeom>
              <a:avLst/>
              <a:gdLst>
                <a:gd name="connsiteX0" fmla="*/ 3707237 w 5774333"/>
                <a:gd name="connsiteY0" fmla="*/ 1489 h 6315453"/>
                <a:gd name="connsiteX1" fmla="*/ 4037665 w 5774333"/>
                <a:gd name="connsiteY1" fmla="*/ 6121 h 6315453"/>
                <a:gd name="connsiteX2" fmla="*/ 4692239 w 5774333"/>
                <a:gd name="connsiteY2" fmla="*/ 102128 h 6315453"/>
                <a:gd name="connsiteX3" fmla="*/ 5315059 w 5774333"/>
                <a:gd name="connsiteY3" fmla="*/ 324945 h 6315453"/>
                <a:gd name="connsiteX4" fmla="*/ 5738325 w 5774333"/>
                <a:gd name="connsiteY4" fmla="*/ 578286 h 6315453"/>
                <a:gd name="connsiteX5" fmla="*/ 5774333 w 5774333"/>
                <a:gd name="connsiteY5" fmla="*/ 606551 h 6315453"/>
                <a:gd name="connsiteX6" fmla="*/ 5774333 w 5774333"/>
                <a:gd name="connsiteY6" fmla="*/ 975490 h 6315453"/>
                <a:gd name="connsiteX7" fmla="*/ 5676001 w 5774333"/>
                <a:gd name="connsiteY7" fmla="*/ 889749 h 6315453"/>
                <a:gd name="connsiteX8" fmla="*/ 5177132 w 5774333"/>
                <a:gd name="connsiteY8" fmla="*/ 581926 h 6315453"/>
                <a:gd name="connsiteX9" fmla="*/ 4615735 w 5774333"/>
                <a:gd name="connsiteY9" fmla="*/ 388640 h 6315453"/>
                <a:gd name="connsiteX10" fmla="*/ 4020010 w 5774333"/>
                <a:gd name="connsiteY10" fmla="*/ 308500 h 6315453"/>
                <a:gd name="connsiteX11" fmla="*/ 3416315 w 5774333"/>
                <a:gd name="connsiteY11" fmla="*/ 328882 h 6315453"/>
                <a:gd name="connsiteX12" fmla="*/ 2823779 w 5774333"/>
                <a:gd name="connsiteY12" fmla="*/ 446545 h 6315453"/>
                <a:gd name="connsiteX13" fmla="*/ 2256987 w 5774333"/>
                <a:gd name="connsiteY13" fmla="*/ 651296 h 6315453"/>
                <a:gd name="connsiteX14" fmla="*/ 1244169 w 5774333"/>
                <a:gd name="connsiteY14" fmla="*/ 1280374 h 6315453"/>
                <a:gd name="connsiteX15" fmla="*/ 830141 w 5774333"/>
                <a:gd name="connsiteY15" fmla="*/ 1700184 h 6315453"/>
                <a:gd name="connsiteX16" fmla="*/ 502792 w 5774333"/>
                <a:gd name="connsiteY16" fmla="*/ 2182300 h 6315453"/>
                <a:gd name="connsiteX17" fmla="*/ 280637 w 5774333"/>
                <a:gd name="connsiteY17" fmla="*/ 2715256 h 6315453"/>
                <a:gd name="connsiteX18" fmla="*/ 199843 w 5774333"/>
                <a:gd name="connsiteY18" fmla="*/ 3283418 h 6315453"/>
                <a:gd name="connsiteX19" fmla="*/ 233926 w 5774333"/>
                <a:gd name="connsiteY19" fmla="*/ 3561593 h 6315453"/>
                <a:gd name="connsiteX20" fmla="*/ 334582 w 5774333"/>
                <a:gd name="connsiteY20" fmla="*/ 3821816 h 6315453"/>
                <a:gd name="connsiteX21" fmla="*/ 404834 w 5774333"/>
                <a:gd name="connsiteY21" fmla="*/ 3944343 h 6315453"/>
                <a:gd name="connsiteX22" fmla="*/ 485506 w 5774333"/>
                <a:gd name="connsiteY22" fmla="*/ 4062932 h 6315453"/>
                <a:gd name="connsiteX23" fmla="*/ 671861 w 5774333"/>
                <a:gd name="connsiteY23" fmla="*/ 4292120 h 6315453"/>
                <a:gd name="connsiteX24" fmla="*/ 873542 w 5774333"/>
                <a:gd name="connsiteY24" fmla="*/ 4523044 h 6315453"/>
                <a:gd name="connsiteX25" fmla="*/ 973831 w 5774333"/>
                <a:gd name="connsiteY25" fmla="*/ 4643601 h 6315453"/>
                <a:gd name="connsiteX26" fmla="*/ 1022014 w 5774333"/>
                <a:gd name="connsiteY26" fmla="*/ 4702780 h 6315453"/>
                <a:gd name="connsiteX27" fmla="*/ 1069215 w 5774333"/>
                <a:gd name="connsiteY27" fmla="*/ 4759411 h 6315453"/>
                <a:gd name="connsiteX28" fmla="*/ 1474784 w 5774333"/>
                <a:gd name="connsiteY28" fmla="*/ 5177948 h 6315453"/>
                <a:gd name="connsiteX29" fmla="*/ 1690442 w 5774333"/>
                <a:gd name="connsiteY29" fmla="*/ 5366255 h 6315453"/>
                <a:gd name="connsiteX30" fmla="*/ 1916276 w 5774333"/>
                <a:gd name="connsiteY30" fmla="*/ 5539852 h 6315453"/>
                <a:gd name="connsiteX31" fmla="*/ 2420784 w 5774333"/>
                <a:gd name="connsiteY31" fmla="*/ 5814437 h 6315453"/>
                <a:gd name="connsiteX32" fmla="*/ 2703015 w 5774333"/>
                <a:gd name="connsiteY32" fmla="*/ 5892029 h 6315453"/>
                <a:gd name="connsiteX33" fmla="*/ 2775350 w 5774333"/>
                <a:gd name="connsiteY33" fmla="*/ 5905695 h 6315453"/>
                <a:gd name="connsiteX34" fmla="*/ 2848299 w 5774333"/>
                <a:gd name="connsiteY34" fmla="*/ 5917161 h 6315453"/>
                <a:gd name="connsiteX35" fmla="*/ 2995544 w 5774333"/>
                <a:gd name="connsiteY35" fmla="*/ 5933605 h 6315453"/>
                <a:gd name="connsiteX36" fmla="*/ 3069596 w 5774333"/>
                <a:gd name="connsiteY36" fmla="*/ 5938933 h 6315453"/>
                <a:gd name="connsiteX37" fmla="*/ 3143894 w 5774333"/>
                <a:gd name="connsiteY37" fmla="*/ 5942639 h 6315453"/>
                <a:gd name="connsiteX38" fmla="*/ 3218436 w 5774333"/>
                <a:gd name="connsiteY38" fmla="*/ 5944260 h 6315453"/>
                <a:gd name="connsiteX39" fmla="*/ 3293101 w 5774333"/>
                <a:gd name="connsiteY39" fmla="*/ 5943913 h 6315453"/>
                <a:gd name="connsiteX40" fmla="*/ 3330494 w 5774333"/>
                <a:gd name="connsiteY40" fmla="*/ 5943565 h 6315453"/>
                <a:gd name="connsiteX41" fmla="*/ 3366540 w 5774333"/>
                <a:gd name="connsiteY41" fmla="*/ 5942059 h 6315453"/>
                <a:gd name="connsiteX42" fmla="*/ 3402462 w 5774333"/>
                <a:gd name="connsiteY42" fmla="*/ 5940323 h 6315453"/>
                <a:gd name="connsiteX43" fmla="*/ 3438262 w 5774333"/>
                <a:gd name="connsiteY43" fmla="*/ 5937543 h 6315453"/>
                <a:gd name="connsiteX44" fmla="*/ 3580236 w 5774333"/>
                <a:gd name="connsiteY44" fmla="*/ 5920982 h 6315453"/>
                <a:gd name="connsiteX45" fmla="*/ 4121034 w 5774333"/>
                <a:gd name="connsiteY45" fmla="*/ 5753290 h 6315453"/>
                <a:gd name="connsiteX46" fmla="*/ 4620639 w 5774333"/>
                <a:gd name="connsiteY46" fmla="*/ 5459364 h 6315453"/>
                <a:gd name="connsiteX47" fmla="*/ 4741771 w 5774333"/>
                <a:gd name="connsiteY47" fmla="*/ 5372971 h 6315453"/>
                <a:gd name="connsiteX48" fmla="*/ 4862901 w 5774333"/>
                <a:gd name="connsiteY48" fmla="*/ 5283682 h 6315453"/>
                <a:gd name="connsiteX49" fmla="*/ 5108229 w 5774333"/>
                <a:gd name="connsiteY49" fmla="*/ 5098386 h 6315453"/>
                <a:gd name="connsiteX50" fmla="*/ 5612493 w 5774333"/>
                <a:gd name="connsiteY50" fmla="*/ 4739724 h 6315453"/>
                <a:gd name="connsiteX51" fmla="*/ 5774333 w 5774333"/>
                <a:gd name="connsiteY51" fmla="*/ 4623488 h 6315453"/>
                <a:gd name="connsiteX52" fmla="*/ 5774333 w 5774333"/>
                <a:gd name="connsiteY52" fmla="*/ 5232926 h 6315453"/>
                <a:gd name="connsiteX53" fmla="*/ 5676492 w 5774333"/>
                <a:gd name="connsiteY53" fmla="*/ 5306859 h 6315453"/>
                <a:gd name="connsiteX54" fmla="*/ 5426260 w 5774333"/>
                <a:gd name="connsiteY54" fmla="*/ 5486233 h 6315453"/>
                <a:gd name="connsiteX55" fmla="*/ 5300225 w 5774333"/>
                <a:gd name="connsiteY55" fmla="*/ 5576217 h 6315453"/>
                <a:gd name="connsiteX56" fmla="*/ 5170757 w 5774333"/>
                <a:gd name="connsiteY56" fmla="*/ 5666780 h 6315453"/>
                <a:gd name="connsiteX57" fmla="*/ 5038100 w 5774333"/>
                <a:gd name="connsiteY57" fmla="*/ 5756185 h 6315453"/>
                <a:gd name="connsiteX58" fmla="*/ 4901276 w 5774333"/>
                <a:gd name="connsiteY58" fmla="*/ 5843043 h 6315453"/>
                <a:gd name="connsiteX59" fmla="*/ 4614019 w 5774333"/>
                <a:gd name="connsiteY59" fmla="*/ 6006103 h 6315453"/>
                <a:gd name="connsiteX60" fmla="*/ 4305061 w 5774333"/>
                <a:gd name="connsiteY60" fmla="*/ 6144726 h 6315453"/>
                <a:gd name="connsiteX61" fmla="*/ 3632710 w 5774333"/>
                <a:gd name="connsiteY61" fmla="*/ 6304196 h 6315453"/>
                <a:gd name="connsiteX62" fmla="*/ 3459594 w 5774333"/>
                <a:gd name="connsiteY62" fmla="*/ 6314504 h 6315453"/>
                <a:gd name="connsiteX63" fmla="*/ 3416315 w 5774333"/>
                <a:gd name="connsiteY63" fmla="*/ 6315429 h 6315453"/>
                <a:gd name="connsiteX64" fmla="*/ 3373159 w 5774333"/>
                <a:gd name="connsiteY64" fmla="*/ 6315198 h 6315453"/>
                <a:gd name="connsiteX65" fmla="*/ 3330127 w 5774333"/>
                <a:gd name="connsiteY65" fmla="*/ 6314735 h 6315453"/>
                <a:gd name="connsiteX66" fmla="*/ 3288320 w 5774333"/>
                <a:gd name="connsiteY66" fmla="*/ 6313230 h 6315453"/>
                <a:gd name="connsiteX67" fmla="*/ 2954350 w 5774333"/>
                <a:gd name="connsiteY67" fmla="*/ 6288098 h 6315453"/>
                <a:gd name="connsiteX68" fmla="*/ 2622466 w 5774333"/>
                <a:gd name="connsiteY68" fmla="*/ 6232742 h 6315453"/>
                <a:gd name="connsiteX69" fmla="*/ 2296466 w 5774333"/>
                <a:gd name="connsiteY69" fmla="*/ 6146001 h 6315453"/>
                <a:gd name="connsiteX70" fmla="*/ 1672419 w 5774333"/>
                <a:gd name="connsiteY70" fmla="*/ 5885197 h 6315453"/>
                <a:gd name="connsiteX71" fmla="*/ 1146578 w 5774333"/>
                <a:gd name="connsiteY71" fmla="*/ 5479168 h 6315453"/>
                <a:gd name="connsiteX72" fmla="*/ 933372 w 5774333"/>
                <a:gd name="connsiteY72" fmla="*/ 5234810 h 6315453"/>
                <a:gd name="connsiteX73" fmla="*/ 747140 w 5774333"/>
                <a:gd name="connsiteY73" fmla="*/ 4976091 h 6315453"/>
                <a:gd name="connsiteX74" fmla="*/ 703616 w 5774333"/>
                <a:gd name="connsiteY74" fmla="*/ 4910196 h 6315453"/>
                <a:gd name="connsiteX75" fmla="*/ 662053 w 5774333"/>
                <a:gd name="connsiteY75" fmla="*/ 4846269 h 6315453"/>
                <a:gd name="connsiteX76" fmla="*/ 580033 w 5774333"/>
                <a:gd name="connsiteY76" fmla="*/ 4722352 h 6315453"/>
                <a:gd name="connsiteX77" fmla="*/ 410105 w 5774333"/>
                <a:gd name="connsiteY77" fmla="*/ 4469193 h 6315453"/>
                <a:gd name="connsiteX78" fmla="*/ 244224 w 5774333"/>
                <a:gd name="connsiteY78" fmla="*/ 4201556 h 6315453"/>
                <a:gd name="connsiteX79" fmla="*/ 169437 w 5774333"/>
                <a:gd name="connsiteY79" fmla="*/ 4059690 h 6315453"/>
                <a:gd name="connsiteX80" fmla="*/ 105929 w 5774333"/>
                <a:gd name="connsiteY80" fmla="*/ 3911221 h 6315453"/>
                <a:gd name="connsiteX81" fmla="*/ 57256 w 5774333"/>
                <a:gd name="connsiteY81" fmla="*/ 3757195 h 6315453"/>
                <a:gd name="connsiteX82" fmla="*/ 39111 w 5774333"/>
                <a:gd name="connsiteY82" fmla="*/ 3678677 h 6315453"/>
                <a:gd name="connsiteX83" fmla="*/ 31142 w 5774333"/>
                <a:gd name="connsiteY83" fmla="*/ 3639300 h 6315453"/>
                <a:gd name="connsiteX84" fmla="*/ 24521 w 5774333"/>
                <a:gd name="connsiteY84" fmla="*/ 3599809 h 6315453"/>
                <a:gd name="connsiteX85" fmla="*/ 0 w 5774333"/>
                <a:gd name="connsiteY85" fmla="*/ 3283418 h 6315453"/>
                <a:gd name="connsiteX86" fmla="*/ 68045 w 5774333"/>
                <a:gd name="connsiteY86" fmla="*/ 2666963 h 6315453"/>
                <a:gd name="connsiteX87" fmla="*/ 272546 w 5774333"/>
                <a:gd name="connsiteY87" fmla="*/ 2076334 h 6315453"/>
                <a:gd name="connsiteX88" fmla="*/ 1039300 w 5774333"/>
                <a:gd name="connsiteY88" fmla="*/ 1073307 h 6315453"/>
                <a:gd name="connsiteX89" fmla="*/ 1547733 w 5774333"/>
                <a:gd name="connsiteY89" fmla="*/ 680365 h 6315453"/>
                <a:gd name="connsiteX90" fmla="*/ 2115995 w 5774333"/>
                <a:gd name="connsiteY90" fmla="*/ 368373 h 6315453"/>
                <a:gd name="connsiteX91" fmla="*/ 3377451 w 5774333"/>
                <a:gd name="connsiteY91" fmla="*/ 24304 h 6315453"/>
                <a:gd name="connsiteX92" fmla="*/ 3707237 w 5774333"/>
                <a:gd name="connsiteY92" fmla="*/ 1489 h 6315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5774333" h="6315453">
                  <a:moveTo>
                    <a:pt x="3707237" y="1489"/>
                  </a:moveTo>
                  <a:cubicBezTo>
                    <a:pt x="3817502" y="-1522"/>
                    <a:pt x="3927875" y="41"/>
                    <a:pt x="4037665" y="6121"/>
                  </a:cubicBezTo>
                  <a:cubicBezTo>
                    <a:pt x="4257614" y="18745"/>
                    <a:pt x="4477439" y="49665"/>
                    <a:pt x="4692239" y="102128"/>
                  </a:cubicBezTo>
                  <a:cubicBezTo>
                    <a:pt x="4907039" y="154474"/>
                    <a:pt x="5116811" y="228592"/>
                    <a:pt x="5315059" y="324945"/>
                  </a:cubicBezTo>
                  <a:cubicBezTo>
                    <a:pt x="5463562" y="397211"/>
                    <a:pt x="5606133" y="481527"/>
                    <a:pt x="5738325" y="578286"/>
                  </a:cubicBezTo>
                  <a:lnTo>
                    <a:pt x="5774333" y="606551"/>
                  </a:lnTo>
                  <a:lnTo>
                    <a:pt x="5774333" y="975490"/>
                  </a:lnTo>
                  <a:lnTo>
                    <a:pt x="5676001" y="889749"/>
                  </a:lnTo>
                  <a:cubicBezTo>
                    <a:pt x="5522381" y="769886"/>
                    <a:pt x="5355519" y="665657"/>
                    <a:pt x="5177132" y="581926"/>
                  </a:cubicBezTo>
                  <a:cubicBezTo>
                    <a:pt x="4998867" y="497965"/>
                    <a:pt x="4810183" y="433574"/>
                    <a:pt x="4615735" y="388640"/>
                  </a:cubicBezTo>
                  <a:cubicBezTo>
                    <a:pt x="4421289" y="343591"/>
                    <a:pt x="4221446" y="317649"/>
                    <a:pt x="4020010" y="308500"/>
                  </a:cubicBezTo>
                  <a:cubicBezTo>
                    <a:pt x="3818207" y="298887"/>
                    <a:pt x="3616649" y="305257"/>
                    <a:pt x="3416315" y="328882"/>
                  </a:cubicBezTo>
                  <a:cubicBezTo>
                    <a:pt x="3216106" y="352623"/>
                    <a:pt x="3017736" y="392346"/>
                    <a:pt x="2823779" y="446545"/>
                  </a:cubicBezTo>
                  <a:cubicBezTo>
                    <a:pt x="2629699" y="500513"/>
                    <a:pt x="2440401" y="570345"/>
                    <a:pt x="2256987" y="651296"/>
                  </a:cubicBezTo>
                  <a:cubicBezTo>
                    <a:pt x="1889058" y="811461"/>
                    <a:pt x="1545527" y="1023856"/>
                    <a:pt x="1244169" y="1280374"/>
                  </a:cubicBezTo>
                  <a:cubicBezTo>
                    <a:pt x="1093982" y="1409039"/>
                    <a:pt x="954828" y="1549400"/>
                    <a:pt x="830141" y="1700184"/>
                  </a:cubicBezTo>
                  <a:cubicBezTo>
                    <a:pt x="705209" y="1850736"/>
                    <a:pt x="594989" y="2012176"/>
                    <a:pt x="502792" y="2182300"/>
                  </a:cubicBezTo>
                  <a:cubicBezTo>
                    <a:pt x="410595" y="2352308"/>
                    <a:pt x="333847" y="2530307"/>
                    <a:pt x="280637" y="2715256"/>
                  </a:cubicBezTo>
                  <a:cubicBezTo>
                    <a:pt x="227306" y="2899741"/>
                    <a:pt x="199719" y="3091521"/>
                    <a:pt x="199843" y="3283418"/>
                  </a:cubicBezTo>
                  <a:cubicBezTo>
                    <a:pt x="200946" y="3377687"/>
                    <a:pt x="210754" y="3471261"/>
                    <a:pt x="233926" y="3561593"/>
                  </a:cubicBezTo>
                  <a:cubicBezTo>
                    <a:pt x="256730" y="3652040"/>
                    <a:pt x="292162" y="3738550"/>
                    <a:pt x="334582" y="3821816"/>
                  </a:cubicBezTo>
                  <a:cubicBezTo>
                    <a:pt x="356038" y="3863392"/>
                    <a:pt x="379823" y="3904157"/>
                    <a:pt x="404834" y="3944343"/>
                  </a:cubicBezTo>
                  <a:cubicBezTo>
                    <a:pt x="430212" y="3984413"/>
                    <a:pt x="457308" y="4023905"/>
                    <a:pt x="485506" y="4062932"/>
                  </a:cubicBezTo>
                  <a:cubicBezTo>
                    <a:pt x="542639" y="4140757"/>
                    <a:pt x="606146" y="4216265"/>
                    <a:pt x="671861" y="4292120"/>
                  </a:cubicBezTo>
                  <a:cubicBezTo>
                    <a:pt x="737576" y="4368091"/>
                    <a:pt x="806234" y="4444062"/>
                    <a:pt x="873542" y="4523044"/>
                  </a:cubicBezTo>
                  <a:cubicBezTo>
                    <a:pt x="907258" y="4562419"/>
                    <a:pt x="940606" y="4602721"/>
                    <a:pt x="973831" y="4643601"/>
                  </a:cubicBezTo>
                  <a:lnTo>
                    <a:pt x="1022014" y="4702780"/>
                  </a:lnTo>
                  <a:cubicBezTo>
                    <a:pt x="1037829" y="4721658"/>
                    <a:pt x="1052910" y="4740998"/>
                    <a:pt x="1069215" y="4759411"/>
                  </a:cubicBezTo>
                  <a:cubicBezTo>
                    <a:pt x="1196477" y="4909269"/>
                    <a:pt x="1334527" y="5047199"/>
                    <a:pt x="1474784" y="5177948"/>
                  </a:cubicBezTo>
                  <a:cubicBezTo>
                    <a:pt x="1545281" y="5243033"/>
                    <a:pt x="1617003" y="5305917"/>
                    <a:pt x="1690442" y="5366255"/>
                  </a:cubicBezTo>
                  <a:cubicBezTo>
                    <a:pt x="1763881" y="5426591"/>
                    <a:pt x="1838668" y="5484959"/>
                    <a:pt x="1916276" y="5539852"/>
                  </a:cubicBezTo>
                  <a:cubicBezTo>
                    <a:pt x="2070877" y="5649872"/>
                    <a:pt x="2237617" y="5748194"/>
                    <a:pt x="2420784" y="5814437"/>
                  </a:cubicBezTo>
                  <a:cubicBezTo>
                    <a:pt x="2512124" y="5847559"/>
                    <a:pt x="2606773" y="5872921"/>
                    <a:pt x="2703015" y="5892029"/>
                  </a:cubicBezTo>
                  <a:cubicBezTo>
                    <a:pt x="2727168" y="5896546"/>
                    <a:pt x="2751075" y="5901758"/>
                    <a:pt x="2775350" y="5905695"/>
                  </a:cubicBezTo>
                  <a:lnTo>
                    <a:pt x="2848299" y="5917161"/>
                  </a:lnTo>
                  <a:cubicBezTo>
                    <a:pt x="2897218" y="5923298"/>
                    <a:pt x="2946136" y="5929784"/>
                    <a:pt x="2995544" y="5933605"/>
                  </a:cubicBezTo>
                  <a:cubicBezTo>
                    <a:pt x="3020188" y="5935806"/>
                    <a:pt x="3044831" y="5937891"/>
                    <a:pt x="3069596" y="5938933"/>
                  </a:cubicBezTo>
                  <a:cubicBezTo>
                    <a:pt x="3094362" y="5940090"/>
                    <a:pt x="3119005" y="5941943"/>
                    <a:pt x="3143894" y="5942639"/>
                  </a:cubicBezTo>
                  <a:lnTo>
                    <a:pt x="3218436" y="5944260"/>
                  </a:lnTo>
                  <a:cubicBezTo>
                    <a:pt x="3243201" y="5944838"/>
                    <a:pt x="3268212" y="5944029"/>
                    <a:pt x="3293101" y="5943913"/>
                  </a:cubicBezTo>
                  <a:lnTo>
                    <a:pt x="3330494" y="5943565"/>
                  </a:lnTo>
                  <a:cubicBezTo>
                    <a:pt x="3342632" y="5943218"/>
                    <a:pt x="3354524" y="5942523"/>
                    <a:pt x="3366540" y="5942059"/>
                  </a:cubicBezTo>
                  <a:cubicBezTo>
                    <a:pt x="3378554" y="5941480"/>
                    <a:pt x="3390570" y="5941134"/>
                    <a:pt x="3402462" y="5940323"/>
                  </a:cubicBezTo>
                  <a:lnTo>
                    <a:pt x="3438262" y="5937543"/>
                  </a:lnTo>
                  <a:cubicBezTo>
                    <a:pt x="3485954" y="5933953"/>
                    <a:pt x="3533279" y="5927931"/>
                    <a:pt x="3580236" y="5920982"/>
                  </a:cubicBezTo>
                  <a:cubicBezTo>
                    <a:pt x="3768185" y="5891567"/>
                    <a:pt x="3948901" y="5834010"/>
                    <a:pt x="4121034" y="5753290"/>
                  </a:cubicBezTo>
                  <a:cubicBezTo>
                    <a:pt x="4293782" y="5673497"/>
                    <a:pt x="4458191" y="5571353"/>
                    <a:pt x="4620639" y="5459364"/>
                  </a:cubicBezTo>
                  <a:cubicBezTo>
                    <a:pt x="4661221" y="5431455"/>
                    <a:pt x="4701557" y="5402271"/>
                    <a:pt x="4741771" y="5372971"/>
                  </a:cubicBezTo>
                  <a:cubicBezTo>
                    <a:pt x="4782230" y="5343672"/>
                    <a:pt x="4822566" y="5313908"/>
                    <a:pt x="4862901" y="5283682"/>
                  </a:cubicBezTo>
                  <a:lnTo>
                    <a:pt x="5108229" y="5098386"/>
                  </a:lnTo>
                  <a:cubicBezTo>
                    <a:pt x="5276563" y="4972270"/>
                    <a:pt x="5446489" y="4854838"/>
                    <a:pt x="5612493" y="4739724"/>
                  </a:cubicBezTo>
                  <a:lnTo>
                    <a:pt x="5774333" y="4623488"/>
                  </a:lnTo>
                  <a:lnTo>
                    <a:pt x="5774333" y="5232926"/>
                  </a:lnTo>
                  <a:lnTo>
                    <a:pt x="5676492" y="5306859"/>
                  </a:lnTo>
                  <a:cubicBezTo>
                    <a:pt x="5592693" y="5367905"/>
                    <a:pt x="5508955" y="5427286"/>
                    <a:pt x="5426260" y="5486233"/>
                  </a:cubicBezTo>
                  <a:lnTo>
                    <a:pt x="5300225" y="5576217"/>
                  </a:lnTo>
                  <a:cubicBezTo>
                    <a:pt x="5257559" y="5606443"/>
                    <a:pt x="5214525" y="5636901"/>
                    <a:pt x="5170757" y="5666780"/>
                  </a:cubicBezTo>
                  <a:cubicBezTo>
                    <a:pt x="5127110" y="5696775"/>
                    <a:pt x="5082973" y="5726654"/>
                    <a:pt x="5038100" y="5756185"/>
                  </a:cubicBezTo>
                  <a:cubicBezTo>
                    <a:pt x="4993106" y="5785486"/>
                    <a:pt x="4947743" y="5814553"/>
                    <a:pt x="4901276" y="5843043"/>
                  </a:cubicBezTo>
                  <a:cubicBezTo>
                    <a:pt x="4808835" y="5900136"/>
                    <a:pt x="4713449" y="5955494"/>
                    <a:pt x="4614019" y="6006103"/>
                  </a:cubicBezTo>
                  <a:cubicBezTo>
                    <a:pt x="4514711" y="6056943"/>
                    <a:pt x="4411971" y="6104192"/>
                    <a:pt x="4305061" y="6144726"/>
                  </a:cubicBezTo>
                  <a:cubicBezTo>
                    <a:pt x="4092223" y="6226952"/>
                    <a:pt x="3863569" y="6282424"/>
                    <a:pt x="3632710" y="6304196"/>
                  </a:cubicBezTo>
                  <a:cubicBezTo>
                    <a:pt x="3574964" y="6309408"/>
                    <a:pt x="3517218" y="6313345"/>
                    <a:pt x="3459594" y="6314504"/>
                  </a:cubicBezTo>
                  <a:lnTo>
                    <a:pt x="3416315" y="6315429"/>
                  </a:lnTo>
                  <a:cubicBezTo>
                    <a:pt x="3401971" y="6315546"/>
                    <a:pt x="3387505" y="6315198"/>
                    <a:pt x="3373159" y="6315198"/>
                  </a:cubicBezTo>
                  <a:lnTo>
                    <a:pt x="3330127" y="6314735"/>
                  </a:lnTo>
                  <a:lnTo>
                    <a:pt x="3288320" y="6313230"/>
                  </a:lnTo>
                  <a:cubicBezTo>
                    <a:pt x="3176996" y="6309870"/>
                    <a:pt x="3065428" y="6301533"/>
                    <a:pt x="2954350" y="6288098"/>
                  </a:cubicBezTo>
                  <a:cubicBezTo>
                    <a:pt x="2843150" y="6275360"/>
                    <a:pt x="2732194" y="6257061"/>
                    <a:pt x="2622466" y="6232742"/>
                  </a:cubicBezTo>
                  <a:cubicBezTo>
                    <a:pt x="2512859" y="6208190"/>
                    <a:pt x="2404110" y="6179122"/>
                    <a:pt x="2296466" y="6146001"/>
                  </a:cubicBezTo>
                  <a:cubicBezTo>
                    <a:pt x="2081544" y="6079179"/>
                    <a:pt x="1869073" y="5996027"/>
                    <a:pt x="1672419" y="5885197"/>
                  </a:cubicBezTo>
                  <a:cubicBezTo>
                    <a:pt x="1475643" y="5774599"/>
                    <a:pt x="1299954" y="5634353"/>
                    <a:pt x="1146578" y="5479168"/>
                  </a:cubicBezTo>
                  <a:cubicBezTo>
                    <a:pt x="1069461" y="5401692"/>
                    <a:pt x="999333" y="5319235"/>
                    <a:pt x="933372" y="5234810"/>
                  </a:cubicBezTo>
                  <a:cubicBezTo>
                    <a:pt x="867781" y="5150038"/>
                    <a:pt x="805375" y="5063991"/>
                    <a:pt x="747140" y="4976091"/>
                  </a:cubicBezTo>
                  <a:cubicBezTo>
                    <a:pt x="732182" y="4954319"/>
                    <a:pt x="718082" y="4932199"/>
                    <a:pt x="703616" y="4910196"/>
                  </a:cubicBezTo>
                  <a:lnTo>
                    <a:pt x="662053" y="4846269"/>
                  </a:lnTo>
                  <a:cubicBezTo>
                    <a:pt x="635449" y="4804925"/>
                    <a:pt x="607864" y="4763928"/>
                    <a:pt x="580033" y="4722352"/>
                  </a:cubicBezTo>
                  <a:lnTo>
                    <a:pt x="410105" y="4469193"/>
                  </a:lnTo>
                  <a:cubicBezTo>
                    <a:pt x="353095" y="4382915"/>
                    <a:pt x="296820" y="4294089"/>
                    <a:pt x="244224" y="4201556"/>
                  </a:cubicBezTo>
                  <a:cubicBezTo>
                    <a:pt x="217987" y="4155232"/>
                    <a:pt x="192609" y="4108098"/>
                    <a:pt x="169437" y="4059690"/>
                  </a:cubicBezTo>
                  <a:cubicBezTo>
                    <a:pt x="146388" y="4011165"/>
                    <a:pt x="124932" y="3961715"/>
                    <a:pt x="105929" y="3911221"/>
                  </a:cubicBezTo>
                  <a:cubicBezTo>
                    <a:pt x="87293" y="3860613"/>
                    <a:pt x="70742" y="3809309"/>
                    <a:pt x="57256" y="3757195"/>
                  </a:cubicBezTo>
                  <a:cubicBezTo>
                    <a:pt x="50881" y="3731138"/>
                    <a:pt x="44383" y="3704965"/>
                    <a:pt x="39111" y="3678677"/>
                  </a:cubicBezTo>
                  <a:lnTo>
                    <a:pt x="31142" y="3639300"/>
                  </a:lnTo>
                  <a:lnTo>
                    <a:pt x="24521" y="3599809"/>
                  </a:lnTo>
                  <a:cubicBezTo>
                    <a:pt x="7234" y="3494423"/>
                    <a:pt x="0" y="3388457"/>
                    <a:pt x="0" y="3283418"/>
                  </a:cubicBezTo>
                  <a:cubicBezTo>
                    <a:pt x="491" y="3076698"/>
                    <a:pt x="23418" y="2869978"/>
                    <a:pt x="68045" y="2666963"/>
                  </a:cubicBezTo>
                  <a:cubicBezTo>
                    <a:pt x="112550" y="2464064"/>
                    <a:pt x="180717" y="2265104"/>
                    <a:pt x="272546" y="2076334"/>
                  </a:cubicBezTo>
                  <a:cubicBezTo>
                    <a:pt x="457062" y="1698794"/>
                    <a:pt x="724457" y="1360978"/>
                    <a:pt x="1039300" y="1073307"/>
                  </a:cubicBezTo>
                  <a:cubicBezTo>
                    <a:pt x="1197090" y="929472"/>
                    <a:pt x="1367630" y="798259"/>
                    <a:pt x="1547733" y="680365"/>
                  </a:cubicBezTo>
                  <a:cubicBezTo>
                    <a:pt x="1728081" y="562587"/>
                    <a:pt x="1917870" y="457663"/>
                    <a:pt x="2115995" y="368373"/>
                  </a:cubicBezTo>
                  <a:cubicBezTo>
                    <a:pt x="2512737" y="191070"/>
                    <a:pt x="2939883" y="73870"/>
                    <a:pt x="3377451" y="24304"/>
                  </a:cubicBezTo>
                  <a:cubicBezTo>
                    <a:pt x="3486812" y="12086"/>
                    <a:pt x="3596971" y="4500"/>
                    <a:pt x="3707237" y="148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C18CE1F-9DF1-47AF-9E66-6CE348AC23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10220" y="131729"/>
              <a:ext cx="5769111" cy="6229400"/>
            </a:xfrm>
            <a:custGeom>
              <a:avLst/>
              <a:gdLst>
                <a:gd name="connsiteX0" fmla="*/ 3882695 w 5769111"/>
                <a:gd name="connsiteY0" fmla="*/ 0 h 6229400"/>
                <a:gd name="connsiteX1" fmla="*/ 5691883 w 5769111"/>
                <a:gd name="connsiteY1" fmla="*/ 557381 h 6229400"/>
                <a:gd name="connsiteX2" fmla="*/ 5769111 w 5769111"/>
                <a:gd name="connsiteY2" fmla="*/ 620523 h 6229400"/>
                <a:gd name="connsiteX3" fmla="*/ 5769111 w 5769111"/>
                <a:gd name="connsiteY3" fmla="*/ 1464911 h 6229400"/>
                <a:gd name="connsiteX4" fmla="*/ 5660063 w 5769111"/>
                <a:gd name="connsiteY4" fmla="*/ 1328105 h 6229400"/>
                <a:gd name="connsiteX5" fmla="*/ 4910471 w 5769111"/>
                <a:gd name="connsiteY5" fmla="*/ 781599 h 6229400"/>
                <a:gd name="connsiteX6" fmla="*/ 3882695 w 5769111"/>
                <a:gd name="connsiteY6" fmla="*/ 579048 h 6229400"/>
                <a:gd name="connsiteX7" fmla="*/ 2683153 w 5769111"/>
                <a:gd name="connsiteY7" fmla="*/ 797003 h 6229400"/>
                <a:gd name="connsiteX8" fmla="*/ 1617493 w 5769111"/>
                <a:gd name="connsiteY8" fmla="*/ 1395738 h 6229400"/>
                <a:gd name="connsiteX9" fmla="*/ 880408 w 5769111"/>
                <a:gd name="connsiteY9" fmla="*/ 2259099 h 6229400"/>
                <a:gd name="connsiteX10" fmla="*/ 613135 w 5769111"/>
                <a:gd name="connsiteY10" fmla="*/ 3263863 h 6229400"/>
                <a:gd name="connsiteX11" fmla="*/ 1055484 w 5769111"/>
                <a:gd name="connsiteY11" fmla="*/ 4196825 h 6229400"/>
                <a:gd name="connsiteX12" fmla="*/ 1278376 w 5769111"/>
                <a:gd name="connsiteY12" fmla="*/ 4492950 h 6229400"/>
                <a:gd name="connsiteX13" fmla="*/ 3369851 w 5769111"/>
                <a:gd name="connsiteY13" fmla="*/ 5650468 h 6229400"/>
                <a:gd name="connsiteX14" fmla="*/ 4957551 w 5769111"/>
                <a:gd name="connsiteY14" fmla="*/ 4938355 h 6229400"/>
                <a:gd name="connsiteX15" fmla="*/ 5150773 w 5769111"/>
                <a:gd name="connsiteY15" fmla="*/ 4796950 h 6229400"/>
                <a:gd name="connsiteX16" fmla="*/ 5747247 w 5769111"/>
                <a:gd name="connsiteY16" fmla="*/ 4338176 h 6229400"/>
                <a:gd name="connsiteX17" fmla="*/ 5769111 w 5769111"/>
                <a:gd name="connsiteY17" fmla="*/ 4318497 h 6229400"/>
                <a:gd name="connsiteX18" fmla="*/ 5769111 w 5769111"/>
                <a:gd name="connsiteY18" fmla="*/ 5074612 h 6229400"/>
                <a:gd name="connsiteX19" fmla="*/ 5636252 w 5769111"/>
                <a:gd name="connsiteY19" fmla="*/ 5174208 h 6229400"/>
                <a:gd name="connsiteX20" fmla="*/ 5334922 w 5769111"/>
                <a:gd name="connsiteY20" fmla="*/ 5394528 h 6229400"/>
                <a:gd name="connsiteX21" fmla="*/ 3369727 w 5769111"/>
                <a:gd name="connsiteY21" fmla="*/ 6229400 h 6229400"/>
                <a:gd name="connsiteX22" fmla="*/ 771046 w 5769111"/>
                <a:gd name="connsiteY22" fmla="*/ 4817913 h 6229400"/>
                <a:gd name="connsiteX23" fmla="*/ 0 w 5769111"/>
                <a:gd name="connsiteY23" fmla="*/ 3263748 h 6229400"/>
                <a:gd name="connsiteX24" fmla="*/ 3882695 w 5769111"/>
                <a:gd name="connsiteY24" fmla="*/ 0 h 62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769111" h="6229400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464911"/>
                  </a:lnTo>
                  <a:lnTo>
                    <a:pt x="5660063" y="1328105"/>
                  </a:lnTo>
                  <a:cubicBezTo>
                    <a:pt x="5449800" y="1091506"/>
                    <a:pt x="5197607" y="907600"/>
                    <a:pt x="4910471" y="781599"/>
                  </a:cubicBezTo>
                  <a:cubicBezTo>
                    <a:pt x="4604088" y="647260"/>
                    <a:pt x="4258349" y="579048"/>
                    <a:pt x="3882695" y="579048"/>
                  </a:cubicBezTo>
                  <a:cubicBezTo>
                    <a:pt x="3484238" y="579048"/>
                    <a:pt x="3080631" y="652240"/>
                    <a:pt x="2683153" y="797003"/>
                  </a:cubicBezTo>
                  <a:cubicBezTo>
                    <a:pt x="2296098" y="937595"/>
                    <a:pt x="1927678" y="1144662"/>
                    <a:pt x="1617493" y="1395738"/>
                  </a:cubicBezTo>
                  <a:cubicBezTo>
                    <a:pt x="1301915" y="1651098"/>
                    <a:pt x="1053890" y="1941665"/>
                    <a:pt x="880408" y="2259099"/>
                  </a:cubicBezTo>
                  <a:cubicBezTo>
                    <a:pt x="703125" y="2583597"/>
                    <a:pt x="613135" y="2921645"/>
                    <a:pt x="613135" y="3263863"/>
                  </a:cubicBezTo>
                  <a:cubicBezTo>
                    <a:pt x="613135" y="3608512"/>
                    <a:pt x="756702" y="3809789"/>
                    <a:pt x="1055484" y="4196825"/>
                  </a:cubicBezTo>
                  <a:cubicBezTo>
                    <a:pt x="1127574" y="4290167"/>
                    <a:pt x="1202116" y="4386753"/>
                    <a:pt x="1278376" y="4492950"/>
                  </a:cubicBezTo>
                  <a:cubicBezTo>
                    <a:pt x="1861105" y="5304313"/>
                    <a:pt x="2486623" y="5650468"/>
                    <a:pt x="3369851" y="5650468"/>
                  </a:cubicBezTo>
                  <a:cubicBezTo>
                    <a:pt x="3949515" y="5650468"/>
                    <a:pt x="4374822" y="5368471"/>
                    <a:pt x="4957551" y="4938355"/>
                  </a:cubicBezTo>
                  <a:cubicBezTo>
                    <a:pt x="5022653" y="4890293"/>
                    <a:pt x="5087755" y="4842811"/>
                    <a:pt x="5150773" y="4796950"/>
                  </a:cubicBezTo>
                  <a:cubicBezTo>
                    <a:pt x="5364254" y="4641404"/>
                    <a:pt x="5570313" y="4491241"/>
                    <a:pt x="5747247" y="4338176"/>
                  </a:cubicBezTo>
                  <a:lnTo>
                    <a:pt x="5769111" y="4318497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BD26A8C-8D1D-41E6-A71E-FE9AC75F3F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10220" y="131729"/>
              <a:ext cx="5769111" cy="6229400"/>
            </a:xfrm>
            <a:custGeom>
              <a:avLst/>
              <a:gdLst>
                <a:gd name="connsiteX0" fmla="*/ 3882695 w 5769111"/>
                <a:gd name="connsiteY0" fmla="*/ 0 h 6229400"/>
                <a:gd name="connsiteX1" fmla="*/ 5691883 w 5769111"/>
                <a:gd name="connsiteY1" fmla="*/ 557381 h 6229400"/>
                <a:gd name="connsiteX2" fmla="*/ 5769111 w 5769111"/>
                <a:gd name="connsiteY2" fmla="*/ 620523 h 6229400"/>
                <a:gd name="connsiteX3" fmla="*/ 5769111 w 5769111"/>
                <a:gd name="connsiteY3" fmla="*/ 1675390 h 6229400"/>
                <a:gd name="connsiteX4" fmla="*/ 5711488 w 5769111"/>
                <a:gd name="connsiteY4" fmla="*/ 1585205 h 6229400"/>
                <a:gd name="connsiteX5" fmla="*/ 5566027 w 5769111"/>
                <a:gd name="connsiteY5" fmla="*/ 1402571 h 6229400"/>
                <a:gd name="connsiteX6" fmla="*/ 4858734 w 5769111"/>
                <a:gd name="connsiteY6" fmla="*/ 886639 h 6229400"/>
                <a:gd name="connsiteX7" fmla="*/ 3882695 w 5769111"/>
                <a:gd name="connsiteY7" fmla="*/ 694858 h 6229400"/>
                <a:gd name="connsiteX8" fmla="*/ 2727046 w 5769111"/>
                <a:gd name="connsiteY8" fmla="*/ 905053 h 6229400"/>
                <a:gd name="connsiteX9" fmla="*/ 1697186 w 5769111"/>
                <a:gd name="connsiteY9" fmla="*/ 1483638 h 6229400"/>
                <a:gd name="connsiteX10" fmla="*/ 989279 w 5769111"/>
                <a:gd name="connsiteY10" fmla="*/ 2312139 h 6229400"/>
                <a:gd name="connsiteX11" fmla="*/ 735615 w 5769111"/>
                <a:gd name="connsiteY11" fmla="*/ 3263863 h 6229400"/>
                <a:gd name="connsiteX12" fmla="*/ 1154424 w 5769111"/>
                <a:gd name="connsiteY12" fmla="*/ 4128614 h 6229400"/>
                <a:gd name="connsiteX13" fmla="*/ 1379768 w 5769111"/>
                <a:gd name="connsiteY13" fmla="*/ 4427981 h 6229400"/>
                <a:gd name="connsiteX14" fmla="*/ 2239456 w 5769111"/>
                <a:gd name="connsiteY14" fmla="*/ 5256947 h 6229400"/>
                <a:gd name="connsiteX15" fmla="*/ 3369727 w 5769111"/>
                <a:gd name="connsiteY15" fmla="*/ 5534658 h 6229400"/>
                <a:gd name="connsiteX16" fmla="*/ 4096760 w 5769111"/>
                <a:gd name="connsiteY16" fmla="*/ 5357817 h 6229400"/>
                <a:gd name="connsiteX17" fmla="*/ 4881905 w 5769111"/>
                <a:gd name="connsiteY17" fmla="*/ 4847212 h 6229400"/>
                <a:gd name="connsiteX18" fmla="*/ 5075739 w 5769111"/>
                <a:gd name="connsiteY18" fmla="*/ 4705346 h 6229400"/>
                <a:gd name="connsiteX19" fmla="*/ 5759930 w 5769111"/>
                <a:gd name="connsiteY19" fmla="*/ 4166809 h 6229400"/>
                <a:gd name="connsiteX20" fmla="*/ 5769111 w 5769111"/>
                <a:gd name="connsiteY20" fmla="*/ 4157764 h 6229400"/>
                <a:gd name="connsiteX21" fmla="*/ 5769111 w 5769111"/>
                <a:gd name="connsiteY21" fmla="*/ 5074612 h 6229400"/>
                <a:gd name="connsiteX22" fmla="*/ 5636252 w 5769111"/>
                <a:gd name="connsiteY22" fmla="*/ 5174208 h 6229400"/>
                <a:gd name="connsiteX23" fmla="*/ 5334922 w 5769111"/>
                <a:gd name="connsiteY23" fmla="*/ 5394528 h 6229400"/>
                <a:gd name="connsiteX24" fmla="*/ 3369727 w 5769111"/>
                <a:gd name="connsiteY24" fmla="*/ 6229400 h 6229400"/>
                <a:gd name="connsiteX25" fmla="*/ 771046 w 5769111"/>
                <a:gd name="connsiteY25" fmla="*/ 4817913 h 6229400"/>
                <a:gd name="connsiteX26" fmla="*/ 0 w 5769111"/>
                <a:gd name="connsiteY26" fmla="*/ 3263748 h 6229400"/>
                <a:gd name="connsiteX27" fmla="*/ 3882695 w 5769111"/>
                <a:gd name="connsiteY27" fmla="*/ 0 h 62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769111" h="6229400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675390"/>
                  </a:lnTo>
                  <a:lnTo>
                    <a:pt x="5711488" y="1585205"/>
                  </a:lnTo>
                  <a:cubicBezTo>
                    <a:pt x="5665942" y="1521390"/>
                    <a:pt x="5617428" y="1460432"/>
                    <a:pt x="5566027" y="1402571"/>
                  </a:cubicBezTo>
                  <a:cubicBezTo>
                    <a:pt x="5367411" y="1179058"/>
                    <a:pt x="5129563" y="1005460"/>
                    <a:pt x="4858734" y="886639"/>
                  </a:cubicBezTo>
                  <a:cubicBezTo>
                    <a:pt x="4568779" y="759363"/>
                    <a:pt x="4240327" y="694858"/>
                    <a:pt x="3882695" y="694858"/>
                  </a:cubicBezTo>
                  <a:cubicBezTo>
                    <a:pt x="3504835" y="694858"/>
                    <a:pt x="3105151" y="767471"/>
                    <a:pt x="2727046" y="905053"/>
                  </a:cubicBezTo>
                  <a:cubicBezTo>
                    <a:pt x="2352985" y="1041013"/>
                    <a:pt x="1996826" y="1241132"/>
                    <a:pt x="1697186" y="1483638"/>
                  </a:cubicBezTo>
                  <a:cubicBezTo>
                    <a:pt x="1397913" y="1725796"/>
                    <a:pt x="1153199" y="2012308"/>
                    <a:pt x="989279" y="2312139"/>
                  </a:cubicBezTo>
                  <a:cubicBezTo>
                    <a:pt x="820946" y="2620077"/>
                    <a:pt x="735615" y="2940290"/>
                    <a:pt x="735615" y="3263863"/>
                  </a:cubicBezTo>
                  <a:cubicBezTo>
                    <a:pt x="735615" y="3573074"/>
                    <a:pt x="863980" y="3752464"/>
                    <a:pt x="1154424" y="4128614"/>
                  </a:cubicBezTo>
                  <a:cubicBezTo>
                    <a:pt x="1227127" y="4222767"/>
                    <a:pt x="1302282" y="4320162"/>
                    <a:pt x="1379768" y="4427981"/>
                  </a:cubicBezTo>
                  <a:cubicBezTo>
                    <a:pt x="1653784" y="4809458"/>
                    <a:pt x="1934912" y="5080685"/>
                    <a:pt x="2239456" y="5256947"/>
                  </a:cubicBezTo>
                  <a:cubicBezTo>
                    <a:pt x="2562268" y="5443863"/>
                    <a:pt x="2932037" y="5534658"/>
                    <a:pt x="3369727" y="5534658"/>
                  </a:cubicBezTo>
                  <a:cubicBezTo>
                    <a:pt x="3618120" y="5534658"/>
                    <a:pt x="3849103" y="5478491"/>
                    <a:pt x="4096760" y="5357817"/>
                  </a:cubicBezTo>
                  <a:cubicBezTo>
                    <a:pt x="4351037" y="5233901"/>
                    <a:pt x="4602740" y="5053238"/>
                    <a:pt x="4881905" y="4847212"/>
                  </a:cubicBezTo>
                  <a:cubicBezTo>
                    <a:pt x="4947375" y="4798920"/>
                    <a:pt x="5012599" y="4751322"/>
                    <a:pt x="5075739" y="4705346"/>
                  </a:cubicBezTo>
                  <a:cubicBezTo>
                    <a:pt x="5327320" y="4521990"/>
                    <a:pt x="5568418" y="4346256"/>
                    <a:pt x="5759930" y="4166809"/>
                  </a:cubicBezTo>
                  <a:lnTo>
                    <a:pt x="5769111" y="4157764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4B452A64-044C-4631-BE76-9A3F87B19F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273" y="261486"/>
            <a:ext cx="3661831" cy="107108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910F7E9-819E-46FB-8BD6-FCA9505FFF32}"/>
              </a:ext>
            </a:extLst>
          </p:cNvPr>
          <p:cNvSpPr txBox="1"/>
          <p:nvPr/>
        </p:nvSpPr>
        <p:spPr>
          <a:xfrm>
            <a:off x="539085" y="3093489"/>
            <a:ext cx="5830811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Results: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Finally we managed to develop a proof of concept for our design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The artist is willing to use it for her tour </a:t>
            </a:r>
          </a:p>
          <a:p>
            <a:endParaRPr lang="en-US" sz="180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tx2"/>
                </a:solidFill>
              </a:rPr>
              <a:t>Future improvements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Faster hand tracking (leap motion)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Stand-alone application</a:t>
            </a:r>
            <a:endParaRPr lang="en-US" sz="1800" dirty="0">
              <a:solidFill>
                <a:schemeClr val="tx2"/>
              </a:solidFill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85977D58-C51A-45C1-BC60-65FBC0ABBB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03533" y="907698"/>
            <a:ext cx="4371582" cy="4371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0253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9" name="Title 1">
            <a:extLst>
              <a:ext uri="{FF2B5EF4-FFF2-40B4-BE49-F238E27FC236}">
                <a16:creationId xmlns:a16="http://schemas.microsoft.com/office/drawing/2014/main" id="{BB444286-FA79-4A74-B37E-39B6492506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3233" y="1317860"/>
            <a:ext cx="4977976" cy="1454051"/>
          </a:xfrm>
        </p:spPr>
        <p:txBody>
          <a:bodyPr>
            <a:normAutofit/>
          </a:bodyPr>
          <a:lstStyle/>
          <a:p>
            <a:pPr algn="ctr"/>
            <a:r>
              <a:rPr lang="it-IT" sz="3600" b="1" dirty="0">
                <a:solidFill>
                  <a:schemeClr val="tx2"/>
                </a:solidFill>
                <a:latin typeface="Amasis MT Pro" panose="02040504050005020304" pitchFamily="18" charset="0"/>
              </a:rPr>
              <a:t>Evaluation</a:t>
            </a:r>
            <a:endParaRPr lang="en-GB" sz="3600" b="1" dirty="0">
              <a:solidFill>
                <a:schemeClr val="tx2"/>
              </a:solidFill>
              <a:latin typeface="Amasis MT Pro" panose="02040504050005020304" pitchFamily="18" charset="0"/>
            </a:endParaRP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C2A5809C-6759-4839-85E1-5DF3F603C3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3631" y="2466071"/>
            <a:ext cx="4977578" cy="3639289"/>
          </a:xfrm>
        </p:spPr>
        <p:txBody>
          <a:bodyPr anchor="ctr">
            <a:normAutofit/>
          </a:bodyPr>
          <a:lstStyle/>
          <a:p>
            <a:r>
              <a:rPr lang="en-US" sz="1800" dirty="0">
                <a:solidFill>
                  <a:schemeClr val="tx2"/>
                </a:solidFill>
              </a:rPr>
              <a:t>Questionnaire covering different aspects of the performance</a:t>
            </a:r>
          </a:p>
          <a:p>
            <a:pPr marL="0" indent="0">
              <a:buNone/>
            </a:pPr>
            <a:endParaRPr lang="en-US" sz="1800" dirty="0">
              <a:solidFill>
                <a:schemeClr val="tx2"/>
              </a:solidFill>
            </a:endParaRPr>
          </a:p>
          <a:p>
            <a:r>
              <a:rPr lang="en-US" sz="1800" dirty="0">
                <a:solidFill>
                  <a:schemeClr val="tx2"/>
                </a:solidFill>
              </a:rPr>
              <a:t>Answers:  grade from 1 to 10 and a short comment</a:t>
            </a:r>
          </a:p>
          <a:p>
            <a:endParaRPr lang="en-US" sz="1800" dirty="0">
              <a:solidFill>
                <a:schemeClr val="tx2"/>
              </a:solidFill>
            </a:endParaRPr>
          </a:p>
          <a:p>
            <a:r>
              <a:rPr lang="en-US" sz="1800" dirty="0">
                <a:solidFill>
                  <a:schemeClr val="tx2"/>
                </a:solidFill>
              </a:rPr>
              <a:t>Can be used to evaluate similar future projects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BC3FF003-0383-43DB-A888-535BDFF9A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2143" y="301130"/>
            <a:ext cx="3661831" cy="1071086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7291205B-2A56-4E71-AAA3-3BC24C3550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0791" y="1526960"/>
            <a:ext cx="4234649" cy="4234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9626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CB8554-530B-4DCD-8A58-75C2421C72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4785" y="1320445"/>
            <a:ext cx="4629465" cy="794105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sz="3600" b="1" kern="1200" dirty="0">
                <a:solidFill>
                  <a:schemeClr val="tx2"/>
                </a:solidFill>
                <a:latin typeface="Amasis MT Pro" panose="02040504050005020304" pitchFamily="18" charset="0"/>
              </a:rPr>
              <a:t>Demo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452A64-044C-4631-BE76-9A3F87B19F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879" y="2837706"/>
            <a:ext cx="4141760" cy="1211465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1037682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DDBB197-D710-4A4F-A9CA-FD2177498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75D1CFA-2CDB-4B64-BD9F-85744E8DA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CB8554-530B-4DCD-8A58-75C2421C72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274" y="1273471"/>
            <a:ext cx="4977976" cy="1454051"/>
          </a:xfrm>
        </p:spPr>
        <p:txBody>
          <a:bodyPr>
            <a:normAutofit/>
          </a:bodyPr>
          <a:lstStyle/>
          <a:p>
            <a:pPr algn="ctr"/>
            <a:r>
              <a:rPr lang="it-IT" sz="3600" b="1" dirty="0">
                <a:latin typeface="Amasis MT Pro" panose="02040504050005020304" pitchFamily="18" charset="0"/>
              </a:rPr>
              <a:t>What is the «Handmonizer»?</a:t>
            </a:r>
            <a:endParaRPr lang="en-GB" sz="3600" b="1" dirty="0">
              <a:solidFill>
                <a:schemeClr val="tx2"/>
              </a:solidFill>
              <a:latin typeface="Amasis MT Pro" panose="020405040500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989E42-6A24-4A99-A998-0B522D28A2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2421682"/>
            <a:ext cx="4977578" cy="3639289"/>
          </a:xfrm>
        </p:spPr>
        <p:txBody>
          <a:bodyPr anchor="ctr">
            <a:normAutofit/>
          </a:bodyPr>
          <a:lstStyle/>
          <a:p>
            <a:r>
              <a:rPr lang="en-US" sz="1800" dirty="0"/>
              <a:t>Digital Music Instrument (DMI)</a:t>
            </a:r>
          </a:p>
          <a:p>
            <a:endParaRPr lang="en-US" sz="1800" dirty="0"/>
          </a:p>
          <a:p>
            <a:r>
              <a:rPr lang="en-US" sz="1800" dirty="0"/>
              <a:t>Artist-oriented vocal improvisation tool</a:t>
            </a:r>
          </a:p>
          <a:p>
            <a:endParaRPr lang="en-US" sz="1800" dirty="0"/>
          </a:p>
          <a:p>
            <a:r>
              <a:rPr lang="en-US" sz="1800" dirty="0"/>
              <a:t>Tailored to the needs of jazz singer Maria Pia De Vito</a:t>
            </a:r>
          </a:p>
          <a:p>
            <a:endParaRPr lang="en-US" sz="1800" dirty="0"/>
          </a:p>
          <a:p>
            <a:r>
              <a:rPr lang="en-US" sz="1800" dirty="0"/>
              <a:t>Goal: enhance the singer’s live One-Woman-Band performance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5EE5136-01F1-466C-962D-BA9B4C6757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369897" y="0"/>
            <a:ext cx="5822103" cy="6685267"/>
            <a:chOff x="6357228" y="0"/>
            <a:chExt cx="5822103" cy="6685267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E11D3AD4-AF9B-4EB5-8C7B-C45D173B4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57228" y="0"/>
              <a:ext cx="5822102" cy="6685267"/>
            </a:xfrm>
            <a:custGeom>
              <a:avLst/>
              <a:gdLst>
                <a:gd name="connsiteX0" fmla="*/ 2605444 w 5822102"/>
                <a:gd name="connsiteY0" fmla="*/ 0 h 6685267"/>
                <a:gd name="connsiteX1" fmla="*/ 4757391 w 5822102"/>
                <a:gd name="connsiteY1" fmla="*/ 0 h 6685267"/>
                <a:gd name="connsiteX2" fmla="*/ 4913680 w 5822102"/>
                <a:gd name="connsiteY2" fmla="*/ 56274 h 6685267"/>
                <a:gd name="connsiteX3" fmla="*/ 5376238 w 5822102"/>
                <a:gd name="connsiteY3" fmla="*/ 282027 h 6685267"/>
                <a:gd name="connsiteX4" fmla="*/ 5658024 w 5822102"/>
                <a:gd name="connsiteY4" fmla="*/ 471014 h 6685267"/>
                <a:gd name="connsiteX5" fmla="*/ 5822102 w 5822102"/>
                <a:gd name="connsiteY5" fmla="*/ 609109 h 6685267"/>
                <a:gd name="connsiteX6" fmla="*/ 5822102 w 5822102"/>
                <a:gd name="connsiteY6" fmla="*/ 760697 h 6685267"/>
                <a:gd name="connsiteX7" fmla="*/ 5707785 w 5822102"/>
                <a:gd name="connsiteY7" fmla="*/ 666601 h 6685267"/>
                <a:gd name="connsiteX8" fmla="*/ 5577306 w 5822102"/>
                <a:gd name="connsiteY8" fmla="*/ 571666 h 6685267"/>
                <a:gd name="connsiteX9" fmla="*/ 5298630 w 5822102"/>
                <a:gd name="connsiteY9" fmla="*/ 407449 h 6685267"/>
                <a:gd name="connsiteX10" fmla="*/ 4690768 w 5822102"/>
                <a:gd name="connsiteY10" fmla="*/ 184979 h 6685267"/>
                <a:gd name="connsiteX11" fmla="*/ 4048577 w 5822102"/>
                <a:gd name="connsiteY11" fmla="*/ 99280 h 6685267"/>
                <a:gd name="connsiteX12" fmla="*/ 3405404 w 5822102"/>
                <a:gd name="connsiteY12" fmla="*/ 131937 h 6685267"/>
                <a:gd name="connsiteX13" fmla="*/ 3089702 w 5822102"/>
                <a:gd name="connsiteY13" fmla="*/ 190190 h 6685267"/>
                <a:gd name="connsiteX14" fmla="*/ 2780132 w 5822102"/>
                <a:gd name="connsiteY14" fmla="*/ 273457 h 6685267"/>
                <a:gd name="connsiteX15" fmla="*/ 2478040 w 5822102"/>
                <a:gd name="connsiteY15" fmla="*/ 379654 h 6685267"/>
                <a:gd name="connsiteX16" fmla="*/ 2184897 w 5822102"/>
                <a:gd name="connsiteY16" fmla="*/ 507972 h 6685267"/>
                <a:gd name="connsiteX17" fmla="*/ 1629141 w 5822102"/>
                <a:gd name="connsiteY17" fmla="*/ 823205 h 6685267"/>
                <a:gd name="connsiteX18" fmla="*/ 1497711 w 5822102"/>
                <a:gd name="connsiteY18" fmla="*/ 914000 h 6685267"/>
                <a:gd name="connsiteX19" fmla="*/ 1433099 w 5822102"/>
                <a:gd name="connsiteY19" fmla="*/ 960903 h 6685267"/>
                <a:gd name="connsiteX20" fmla="*/ 1369346 w 5822102"/>
                <a:gd name="connsiteY20" fmla="*/ 1008963 h 6685267"/>
                <a:gd name="connsiteX21" fmla="*/ 1123406 w 5822102"/>
                <a:gd name="connsiteY21" fmla="*/ 1212905 h 6685267"/>
                <a:gd name="connsiteX22" fmla="*/ 684367 w 5822102"/>
                <a:gd name="connsiteY22" fmla="*/ 1675564 h 6685267"/>
                <a:gd name="connsiteX23" fmla="*/ 497153 w 5822102"/>
                <a:gd name="connsiteY23" fmla="*/ 1933588 h 6685267"/>
                <a:gd name="connsiteX24" fmla="*/ 337770 w 5822102"/>
                <a:gd name="connsiteY24" fmla="*/ 2208983 h 6685267"/>
                <a:gd name="connsiteX25" fmla="*/ 302461 w 5822102"/>
                <a:gd name="connsiteY25" fmla="*/ 2280207 h 6685267"/>
                <a:gd name="connsiteX26" fmla="*/ 285296 w 5822102"/>
                <a:gd name="connsiteY26" fmla="*/ 2316107 h 6685267"/>
                <a:gd name="connsiteX27" fmla="*/ 268991 w 5822102"/>
                <a:gd name="connsiteY27" fmla="*/ 2352355 h 6685267"/>
                <a:gd name="connsiteX28" fmla="*/ 237849 w 5822102"/>
                <a:gd name="connsiteY28" fmla="*/ 2425432 h 6685267"/>
                <a:gd name="connsiteX29" fmla="*/ 208670 w 5822102"/>
                <a:gd name="connsiteY29" fmla="*/ 2499319 h 6685267"/>
                <a:gd name="connsiteX30" fmla="*/ 113775 w 5822102"/>
                <a:gd name="connsiteY30" fmla="*/ 2801929 h 6685267"/>
                <a:gd name="connsiteX31" fmla="*/ 36781 w 5822102"/>
                <a:gd name="connsiteY31" fmla="*/ 3428922 h 6685267"/>
                <a:gd name="connsiteX32" fmla="*/ 69148 w 5822102"/>
                <a:gd name="connsiteY32" fmla="*/ 3741955 h 6685267"/>
                <a:gd name="connsiteX33" fmla="*/ 167966 w 5822102"/>
                <a:gd name="connsiteY33" fmla="*/ 4041323 h 6685267"/>
                <a:gd name="connsiteX34" fmla="*/ 202049 w 5822102"/>
                <a:gd name="connsiteY34" fmla="*/ 4112894 h 6685267"/>
                <a:gd name="connsiteX35" fmla="*/ 239933 w 5822102"/>
                <a:gd name="connsiteY35" fmla="*/ 4182843 h 6685267"/>
                <a:gd name="connsiteX36" fmla="*/ 323916 w 5822102"/>
                <a:gd name="connsiteY36" fmla="*/ 4318456 h 6685267"/>
                <a:gd name="connsiteX37" fmla="*/ 416604 w 5822102"/>
                <a:gd name="connsiteY37" fmla="*/ 4449436 h 6685267"/>
                <a:gd name="connsiteX38" fmla="*/ 515911 w 5822102"/>
                <a:gd name="connsiteY38" fmla="*/ 4576711 h 6685267"/>
                <a:gd name="connsiteX39" fmla="*/ 722619 w 5822102"/>
                <a:gd name="connsiteY39" fmla="*/ 4828482 h 6685267"/>
                <a:gd name="connsiteX40" fmla="*/ 825972 w 5822102"/>
                <a:gd name="connsiteY40" fmla="*/ 4956104 h 6685267"/>
                <a:gd name="connsiteX41" fmla="*/ 926506 w 5822102"/>
                <a:gd name="connsiteY41" fmla="*/ 5085347 h 6685267"/>
                <a:gd name="connsiteX42" fmla="*/ 1027040 w 5822102"/>
                <a:gd name="connsiteY42" fmla="*/ 5210191 h 6685267"/>
                <a:gd name="connsiteX43" fmla="*/ 1132110 w 5822102"/>
                <a:gd name="connsiteY43" fmla="*/ 5330748 h 6685267"/>
                <a:gd name="connsiteX44" fmla="*/ 1354880 w 5822102"/>
                <a:gd name="connsiteY44" fmla="*/ 5558083 h 6685267"/>
                <a:gd name="connsiteX45" fmla="*/ 1855220 w 5822102"/>
                <a:gd name="connsiteY45" fmla="*/ 5937591 h 6685267"/>
                <a:gd name="connsiteX46" fmla="*/ 2131810 w 5822102"/>
                <a:gd name="connsiteY46" fmla="*/ 6080268 h 6685267"/>
                <a:gd name="connsiteX47" fmla="*/ 2423726 w 5822102"/>
                <a:gd name="connsiteY47" fmla="*/ 6188087 h 6685267"/>
                <a:gd name="connsiteX48" fmla="*/ 2727780 w 5822102"/>
                <a:gd name="connsiteY48" fmla="*/ 6262552 h 6685267"/>
                <a:gd name="connsiteX49" fmla="*/ 3041276 w 5822102"/>
                <a:gd name="connsiteY49" fmla="*/ 6304245 h 6685267"/>
                <a:gd name="connsiteX50" fmla="*/ 3360532 w 5822102"/>
                <a:gd name="connsiteY50" fmla="*/ 6317331 h 6685267"/>
                <a:gd name="connsiteX51" fmla="*/ 3439855 w 5822102"/>
                <a:gd name="connsiteY51" fmla="*/ 6316751 h 6685267"/>
                <a:gd name="connsiteX52" fmla="*/ 3478721 w 5822102"/>
                <a:gd name="connsiteY52" fmla="*/ 6315826 h 6685267"/>
                <a:gd name="connsiteX53" fmla="*/ 3517463 w 5822102"/>
                <a:gd name="connsiteY53" fmla="*/ 6313971 h 6685267"/>
                <a:gd name="connsiteX54" fmla="*/ 3671452 w 5822102"/>
                <a:gd name="connsiteY54" fmla="*/ 6301233 h 6685267"/>
                <a:gd name="connsiteX55" fmla="*/ 4265460 w 5822102"/>
                <a:gd name="connsiteY55" fmla="*/ 6149638 h 6685267"/>
                <a:gd name="connsiteX56" fmla="*/ 4546587 w 5822102"/>
                <a:gd name="connsiteY56" fmla="*/ 6018079 h 6685267"/>
                <a:gd name="connsiteX57" fmla="*/ 4818030 w 5822102"/>
                <a:gd name="connsiteY57" fmla="*/ 5858029 h 6685267"/>
                <a:gd name="connsiteX58" fmla="*/ 5081870 w 5822102"/>
                <a:gd name="connsiteY58" fmla="*/ 5676903 h 6685267"/>
                <a:gd name="connsiteX59" fmla="*/ 5212073 w 5822102"/>
                <a:gd name="connsiteY59" fmla="*/ 5581013 h 6685267"/>
                <a:gd name="connsiteX60" fmla="*/ 5343625 w 5822102"/>
                <a:gd name="connsiteY60" fmla="*/ 5481533 h 6685267"/>
                <a:gd name="connsiteX61" fmla="*/ 5610378 w 5822102"/>
                <a:gd name="connsiteY61" fmla="*/ 5284425 h 6685267"/>
                <a:gd name="connsiteX62" fmla="*/ 5822102 w 5822102"/>
                <a:gd name="connsiteY62" fmla="*/ 5126414 h 6685267"/>
                <a:gd name="connsiteX63" fmla="*/ 5822102 w 5822102"/>
                <a:gd name="connsiteY63" fmla="*/ 5556641 h 6685267"/>
                <a:gd name="connsiteX64" fmla="*/ 5576325 w 5822102"/>
                <a:gd name="connsiteY64" fmla="*/ 5749979 h 6685267"/>
                <a:gd name="connsiteX65" fmla="*/ 5447715 w 5822102"/>
                <a:gd name="connsiteY65" fmla="*/ 5852818 h 6685267"/>
                <a:gd name="connsiteX66" fmla="*/ 5315059 w 5822102"/>
                <a:gd name="connsiteY66" fmla="*/ 5956236 h 6685267"/>
                <a:gd name="connsiteX67" fmla="*/ 5038468 w 5822102"/>
                <a:gd name="connsiteY67" fmla="*/ 6155776 h 6685267"/>
                <a:gd name="connsiteX68" fmla="*/ 4741892 w 5822102"/>
                <a:gd name="connsiteY68" fmla="*/ 6338292 h 6685267"/>
                <a:gd name="connsiteX69" fmla="*/ 4420920 w 5822102"/>
                <a:gd name="connsiteY69" fmla="*/ 6492203 h 6685267"/>
                <a:gd name="connsiteX70" fmla="*/ 3717672 w 5822102"/>
                <a:gd name="connsiteY70" fmla="*/ 6670434 h 6685267"/>
                <a:gd name="connsiteX71" fmla="*/ 3535853 w 5822102"/>
                <a:gd name="connsiteY71" fmla="*/ 6683289 h 6685267"/>
                <a:gd name="connsiteX72" fmla="*/ 3490367 w 5822102"/>
                <a:gd name="connsiteY72" fmla="*/ 6684910 h 6685267"/>
                <a:gd name="connsiteX73" fmla="*/ 3445005 w 5822102"/>
                <a:gd name="connsiteY73" fmla="*/ 6685142 h 6685267"/>
                <a:gd name="connsiteX74" fmla="*/ 3355872 w 5822102"/>
                <a:gd name="connsiteY74" fmla="*/ 6684100 h 6685267"/>
                <a:gd name="connsiteX75" fmla="*/ 3179203 w 5822102"/>
                <a:gd name="connsiteY75" fmla="*/ 6677150 h 6685267"/>
                <a:gd name="connsiteX76" fmla="*/ 3002410 w 5822102"/>
                <a:gd name="connsiteY76" fmla="*/ 6661169 h 6685267"/>
                <a:gd name="connsiteX77" fmla="*/ 2650296 w 5822102"/>
                <a:gd name="connsiteY77" fmla="*/ 6604191 h 6685267"/>
                <a:gd name="connsiteX78" fmla="*/ 2306028 w 5822102"/>
                <a:gd name="connsiteY78" fmla="*/ 6505869 h 6685267"/>
                <a:gd name="connsiteX79" fmla="*/ 1978803 w 5822102"/>
                <a:gd name="connsiteY79" fmla="*/ 6363307 h 6685267"/>
                <a:gd name="connsiteX80" fmla="*/ 1678428 w 5822102"/>
                <a:gd name="connsiteY80" fmla="*/ 6177779 h 6685267"/>
                <a:gd name="connsiteX81" fmla="*/ 1175880 w 5822102"/>
                <a:gd name="connsiteY81" fmla="*/ 5710373 h 6685267"/>
                <a:gd name="connsiteX82" fmla="*/ 971502 w 5822102"/>
                <a:gd name="connsiteY82" fmla="*/ 5445399 h 6685267"/>
                <a:gd name="connsiteX83" fmla="*/ 790909 w 5822102"/>
                <a:gd name="connsiteY83" fmla="*/ 5169078 h 6685267"/>
                <a:gd name="connsiteX84" fmla="*/ 706680 w 5822102"/>
                <a:gd name="connsiteY84" fmla="*/ 5031959 h 6685267"/>
                <a:gd name="connsiteX85" fmla="*/ 619143 w 5822102"/>
                <a:gd name="connsiteY85" fmla="*/ 4897157 h 6685267"/>
                <a:gd name="connsiteX86" fmla="*/ 436465 w 5822102"/>
                <a:gd name="connsiteY86" fmla="*/ 4628710 h 6685267"/>
                <a:gd name="connsiteX87" fmla="*/ 347088 w 5822102"/>
                <a:gd name="connsiteY87" fmla="*/ 4492171 h 6685267"/>
                <a:gd name="connsiteX88" fmla="*/ 262001 w 5822102"/>
                <a:gd name="connsiteY88" fmla="*/ 4352619 h 6685267"/>
                <a:gd name="connsiteX89" fmla="*/ 118679 w 5822102"/>
                <a:gd name="connsiteY89" fmla="*/ 4059853 h 6685267"/>
                <a:gd name="connsiteX90" fmla="*/ 28322 w 5822102"/>
                <a:gd name="connsiteY90" fmla="*/ 3749136 h 6685267"/>
                <a:gd name="connsiteX91" fmla="*/ 0 w 5822102"/>
                <a:gd name="connsiteY91" fmla="*/ 3428922 h 6685267"/>
                <a:gd name="connsiteX92" fmla="*/ 253052 w 5822102"/>
                <a:gd name="connsiteY92" fmla="*/ 2174356 h 6685267"/>
                <a:gd name="connsiteX93" fmla="*/ 389141 w 5822102"/>
                <a:gd name="connsiteY93" fmla="*/ 1877652 h 6685267"/>
                <a:gd name="connsiteX94" fmla="*/ 552079 w 5822102"/>
                <a:gd name="connsiteY94" fmla="*/ 1591834 h 6685267"/>
                <a:gd name="connsiteX95" fmla="*/ 954950 w 5822102"/>
                <a:gd name="connsiteY95" fmla="*/ 1061773 h 6685267"/>
                <a:gd name="connsiteX96" fmla="*/ 1192922 w 5822102"/>
                <a:gd name="connsiteY96" fmla="*/ 822626 h 6685267"/>
                <a:gd name="connsiteX97" fmla="*/ 1255939 w 5822102"/>
                <a:gd name="connsiteY97" fmla="*/ 765880 h 6685267"/>
                <a:gd name="connsiteX98" fmla="*/ 1320183 w 5822102"/>
                <a:gd name="connsiteY98" fmla="*/ 710291 h 6685267"/>
                <a:gd name="connsiteX99" fmla="*/ 1452961 w 5822102"/>
                <a:gd name="connsiteY99" fmla="*/ 603514 h 6685267"/>
                <a:gd name="connsiteX100" fmla="*/ 2033360 w 5822102"/>
                <a:gd name="connsiteY100" fmla="*/ 235818 h 6685267"/>
                <a:gd name="connsiteX101" fmla="*/ 2512513 w 5822102"/>
                <a:gd name="connsiteY101" fmla="*/ 30012 h 6685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5822102" h="6685267">
                  <a:moveTo>
                    <a:pt x="2605444" y="0"/>
                  </a:moveTo>
                  <a:lnTo>
                    <a:pt x="4757391" y="0"/>
                  </a:lnTo>
                  <a:lnTo>
                    <a:pt x="4913680" y="56274"/>
                  </a:lnTo>
                  <a:cubicBezTo>
                    <a:pt x="5074659" y="119278"/>
                    <a:pt x="5229483" y="195083"/>
                    <a:pt x="5376238" y="282027"/>
                  </a:cubicBezTo>
                  <a:cubicBezTo>
                    <a:pt x="5474014" y="340105"/>
                    <a:pt x="5568080" y="403280"/>
                    <a:pt x="5658024" y="471014"/>
                  </a:cubicBezTo>
                  <a:lnTo>
                    <a:pt x="5822102" y="609109"/>
                  </a:lnTo>
                  <a:lnTo>
                    <a:pt x="5822102" y="760697"/>
                  </a:lnTo>
                  <a:lnTo>
                    <a:pt x="5707785" y="666601"/>
                  </a:lnTo>
                  <a:cubicBezTo>
                    <a:pt x="5665273" y="633682"/>
                    <a:pt x="5621749" y="602008"/>
                    <a:pt x="5577306" y="571666"/>
                  </a:cubicBezTo>
                  <a:cubicBezTo>
                    <a:pt x="5487929" y="511562"/>
                    <a:pt x="5395118" y="456089"/>
                    <a:pt x="5298630" y="407449"/>
                  </a:cubicBezTo>
                  <a:cubicBezTo>
                    <a:pt x="5106266" y="309010"/>
                    <a:pt x="4901153" y="235355"/>
                    <a:pt x="4690768" y="184979"/>
                  </a:cubicBezTo>
                  <a:cubicBezTo>
                    <a:pt x="4480382" y="134486"/>
                    <a:pt x="4264724" y="106807"/>
                    <a:pt x="4048577" y="99280"/>
                  </a:cubicBezTo>
                  <a:cubicBezTo>
                    <a:pt x="3832182" y="90709"/>
                    <a:pt x="3617997" y="102290"/>
                    <a:pt x="3405404" y="131937"/>
                  </a:cubicBezTo>
                  <a:cubicBezTo>
                    <a:pt x="3299353" y="147340"/>
                    <a:pt x="3193915" y="166449"/>
                    <a:pt x="3089702" y="190190"/>
                  </a:cubicBezTo>
                  <a:cubicBezTo>
                    <a:pt x="2985491" y="214278"/>
                    <a:pt x="2882137" y="241725"/>
                    <a:pt x="2780132" y="273457"/>
                  </a:cubicBezTo>
                  <a:cubicBezTo>
                    <a:pt x="2678126" y="305073"/>
                    <a:pt x="2577348" y="340510"/>
                    <a:pt x="2478040" y="379654"/>
                  </a:cubicBezTo>
                  <a:cubicBezTo>
                    <a:pt x="2378854" y="418914"/>
                    <a:pt x="2281017" y="461763"/>
                    <a:pt x="2184897" y="507972"/>
                  </a:cubicBezTo>
                  <a:cubicBezTo>
                    <a:pt x="1992657" y="600271"/>
                    <a:pt x="1806791" y="705542"/>
                    <a:pt x="1629141" y="823205"/>
                  </a:cubicBezTo>
                  <a:cubicBezTo>
                    <a:pt x="1584882" y="852736"/>
                    <a:pt x="1540745" y="882731"/>
                    <a:pt x="1497711" y="914000"/>
                  </a:cubicBezTo>
                  <a:cubicBezTo>
                    <a:pt x="1475888" y="929286"/>
                    <a:pt x="1454555" y="945153"/>
                    <a:pt x="1433099" y="960903"/>
                  </a:cubicBezTo>
                  <a:cubicBezTo>
                    <a:pt x="1411521" y="976537"/>
                    <a:pt x="1390311" y="992634"/>
                    <a:pt x="1369346" y="1008963"/>
                  </a:cubicBezTo>
                  <a:cubicBezTo>
                    <a:pt x="1285119" y="1074165"/>
                    <a:pt x="1202730" y="1141797"/>
                    <a:pt x="1123406" y="1212905"/>
                  </a:cubicBezTo>
                  <a:cubicBezTo>
                    <a:pt x="964391" y="1354656"/>
                    <a:pt x="816900" y="1509261"/>
                    <a:pt x="684367" y="1675564"/>
                  </a:cubicBezTo>
                  <a:cubicBezTo>
                    <a:pt x="618161" y="1758716"/>
                    <a:pt x="555512" y="1844763"/>
                    <a:pt x="497153" y="1933588"/>
                  </a:cubicBezTo>
                  <a:cubicBezTo>
                    <a:pt x="439775" y="2022877"/>
                    <a:pt x="385584" y="2114367"/>
                    <a:pt x="337770" y="2208983"/>
                  </a:cubicBezTo>
                  <a:cubicBezTo>
                    <a:pt x="325388" y="2232493"/>
                    <a:pt x="313862" y="2256349"/>
                    <a:pt x="302461" y="2280207"/>
                  </a:cubicBezTo>
                  <a:lnTo>
                    <a:pt x="285296" y="2316107"/>
                  </a:lnTo>
                  <a:lnTo>
                    <a:pt x="268991" y="2352355"/>
                  </a:lnTo>
                  <a:cubicBezTo>
                    <a:pt x="258324" y="2376560"/>
                    <a:pt x="247535" y="2400764"/>
                    <a:pt x="237849" y="2425432"/>
                  </a:cubicBezTo>
                  <a:cubicBezTo>
                    <a:pt x="228163" y="2450099"/>
                    <a:pt x="217498" y="2474419"/>
                    <a:pt x="208670" y="2499319"/>
                  </a:cubicBezTo>
                  <a:cubicBezTo>
                    <a:pt x="170909" y="2598219"/>
                    <a:pt x="138908" y="2699206"/>
                    <a:pt x="113775" y="2801929"/>
                  </a:cubicBezTo>
                  <a:cubicBezTo>
                    <a:pt x="62773" y="3006911"/>
                    <a:pt x="36659" y="3217917"/>
                    <a:pt x="36781" y="3428922"/>
                  </a:cubicBezTo>
                  <a:cubicBezTo>
                    <a:pt x="37394" y="3534078"/>
                    <a:pt x="47816" y="3639001"/>
                    <a:pt x="69148" y="3741955"/>
                  </a:cubicBezTo>
                  <a:cubicBezTo>
                    <a:pt x="91585" y="3844679"/>
                    <a:pt x="124074" y="3945202"/>
                    <a:pt x="167966" y="4041323"/>
                  </a:cubicBezTo>
                  <a:cubicBezTo>
                    <a:pt x="178387" y="4065528"/>
                    <a:pt x="190525" y="4089153"/>
                    <a:pt x="202049" y="4112894"/>
                  </a:cubicBezTo>
                  <a:cubicBezTo>
                    <a:pt x="214555" y="4136288"/>
                    <a:pt x="226447" y="4159912"/>
                    <a:pt x="239933" y="4182843"/>
                  </a:cubicBezTo>
                  <a:cubicBezTo>
                    <a:pt x="265680" y="4229167"/>
                    <a:pt x="294368" y="4274101"/>
                    <a:pt x="323916" y="4318456"/>
                  </a:cubicBezTo>
                  <a:cubicBezTo>
                    <a:pt x="353341" y="4362927"/>
                    <a:pt x="384849" y="4406240"/>
                    <a:pt x="416604" y="4449436"/>
                  </a:cubicBezTo>
                  <a:cubicBezTo>
                    <a:pt x="448847" y="4492286"/>
                    <a:pt x="482319" y="4534557"/>
                    <a:pt x="515911" y="4576711"/>
                  </a:cubicBezTo>
                  <a:cubicBezTo>
                    <a:pt x="583219" y="4661137"/>
                    <a:pt x="653594" y="4743825"/>
                    <a:pt x="722619" y="4828482"/>
                  </a:cubicBezTo>
                  <a:cubicBezTo>
                    <a:pt x="757315" y="4870637"/>
                    <a:pt x="791889" y="4913138"/>
                    <a:pt x="825972" y="4956104"/>
                  </a:cubicBezTo>
                  <a:cubicBezTo>
                    <a:pt x="859934" y="4998722"/>
                    <a:pt x="893649" y="5044004"/>
                    <a:pt x="926506" y="5085347"/>
                  </a:cubicBezTo>
                  <a:cubicBezTo>
                    <a:pt x="959119" y="5127734"/>
                    <a:pt x="993324" y="5168847"/>
                    <a:pt x="1027040" y="5210191"/>
                  </a:cubicBezTo>
                  <a:cubicBezTo>
                    <a:pt x="1061737" y="5250840"/>
                    <a:pt x="1096188" y="5291488"/>
                    <a:pt x="1132110" y="5330748"/>
                  </a:cubicBezTo>
                  <a:cubicBezTo>
                    <a:pt x="1203465" y="5409731"/>
                    <a:pt x="1277639" y="5485818"/>
                    <a:pt x="1354880" y="5558083"/>
                  </a:cubicBezTo>
                  <a:cubicBezTo>
                    <a:pt x="1509603" y="5702266"/>
                    <a:pt x="1676588" y="5830930"/>
                    <a:pt x="1855220" y="5937591"/>
                  </a:cubicBezTo>
                  <a:cubicBezTo>
                    <a:pt x="1944720" y="5990632"/>
                    <a:pt x="2036549" y="6039272"/>
                    <a:pt x="2131810" y="6080268"/>
                  </a:cubicBezTo>
                  <a:cubicBezTo>
                    <a:pt x="2226460" y="6122423"/>
                    <a:pt x="2324173" y="6157977"/>
                    <a:pt x="2423726" y="6188087"/>
                  </a:cubicBezTo>
                  <a:cubicBezTo>
                    <a:pt x="2523280" y="6218313"/>
                    <a:pt x="2624794" y="6242749"/>
                    <a:pt x="2727780" y="6262552"/>
                  </a:cubicBezTo>
                  <a:cubicBezTo>
                    <a:pt x="2830890" y="6282008"/>
                    <a:pt x="2935714" y="6295326"/>
                    <a:pt x="3041276" y="6304245"/>
                  </a:cubicBezTo>
                  <a:cubicBezTo>
                    <a:pt x="3146836" y="6313277"/>
                    <a:pt x="3253499" y="6317215"/>
                    <a:pt x="3360532" y="6317331"/>
                  </a:cubicBezTo>
                  <a:cubicBezTo>
                    <a:pt x="3387259" y="6317331"/>
                    <a:pt x="3414354" y="6317794"/>
                    <a:pt x="3439855" y="6316751"/>
                  </a:cubicBezTo>
                  <a:lnTo>
                    <a:pt x="3478721" y="6315826"/>
                  </a:lnTo>
                  <a:lnTo>
                    <a:pt x="3517463" y="6313971"/>
                  </a:lnTo>
                  <a:cubicBezTo>
                    <a:pt x="3569078" y="6311772"/>
                    <a:pt x="3620449" y="6306907"/>
                    <a:pt x="3671452" y="6301233"/>
                  </a:cubicBezTo>
                  <a:cubicBezTo>
                    <a:pt x="3875707" y="6277608"/>
                    <a:pt x="4074445" y="6225841"/>
                    <a:pt x="4265460" y="6149638"/>
                  </a:cubicBezTo>
                  <a:cubicBezTo>
                    <a:pt x="4361212" y="6111884"/>
                    <a:pt x="4454636" y="6067065"/>
                    <a:pt x="4546587" y="6018079"/>
                  </a:cubicBezTo>
                  <a:cubicBezTo>
                    <a:pt x="4638662" y="5969322"/>
                    <a:pt x="4729020" y="5915240"/>
                    <a:pt x="4818030" y="5858029"/>
                  </a:cubicBezTo>
                  <a:cubicBezTo>
                    <a:pt x="4907038" y="5800703"/>
                    <a:pt x="4994577" y="5739672"/>
                    <a:pt x="5081870" y="5676903"/>
                  </a:cubicBezTo>
                  <a:cubicBezTo>
                    <a:pt x="5125392" y="5645519"/>
                    <a:pt x="5168794" y="5613324"/>
                    <a:pt x="5212073" y="5581013"/>
                  </a:cubicBezTo>
                  <a:lnTo>
                    <a:pt x="5343625" y="5481533"/>
                  </a:lnTo>
                  <a:cubicBezTo>
                    <a:pt x="5432696" y="5414768"/>
                    <a:pt x="5521951" y="5349452"/>
                    <a:pt x="5610378" y="5284425"/>
                  </a:cubicBezTo>
                  <a:lnTo>
                    <a:pt x="5822102" y="5126414"/>
                  </a:lnTo>
                  <a:lnTo>
                    <a:pt x="5822102" y="5556641"/>
                  </a:lnTo>
                  <a:lnTo>
                    <a:pt x="5576325" y="5749979"/>
                  </a:lnTo>
                  <a:lnTo>
                    <a:pt x="5447715" y="5852818"/>
                  </a:lnTo>
                  <a:cubicBezTo>
                    <a:pt x="5403945" y="5887445"/>
                    <a:pt x="5359932" y="5922073"/>
                    <a:pt x="5315059" y="5956236"/>
                  </a:cubicBezTo>
                  <a:cubicBezTo>
                    <a:pt x="5225682" y="6024680"/>
                    <a:pt x="5133976" y="6091734"/>
                    <a:pt x="5038468" y="6155776"/>
                  </a:cubicBezTo>
                  <a:cubicBezTo>
                    <a:pt x="4943084" y="6219703"/>
                    <a:pt x="4845002" y="6281777"/>
                    <a:pt x="4741892" y="6338292"/>
                  </a:cubicBezTo>
                  <a:cubicBezTo>
                    <a:pt x="4638784" y="6394692"/>
                    <a:pt x="4532120" y="6447038"/>
                    <a:pt x="4420920" y="6492203"/>
                  </a:cubicBezTo>
                  <a:cubicBezTo>
                    <a:pt x="4199255" y="6583693"/>
                    <a:pt x="3959813" y="6644840"/>
                    <a:pt x="3717672" y="6670434"/>
                  </a:cubicBezTo>
                  <a:cubicBezTo>
                    <a:pt x="3657106" y="6676456"/>
                    <a:pt x="3596419" y="6681321"/>
                    <a:pt x="3535853" y="6683289"/>
                  </a:cubicBezTo>
                  <a:lnTo>
                    <a:pt x="3490367" y="6684910"/>
                  </a:lnTo>
                  <a:lnTo>
                    <a:pt x="3445005" y="6685142"/>
                  </a:lnTo>
                  <a:cubicBezTo>
                    <a:pt x="3414354" y="6685605"/>
                    <a:pt x="3385297" y="6684679"/>
                    <a:pt x="3355872" y="6684100"/>
                  </a:cubicBezTo>
                  <a:cubicBezTo>
                    <a:pt x="3297146" y="6683405"/>
                    <a:pt x="3238052" y="6680047"/>
                    <a:pt x="3179203" y="6677150"/>
                  </a:cubicBezTo>
                  <a:cubicBezTo>
                    <a:pt x="3120232" y="6672519"/>
                    <a:pt x="3061259" y="6668233"/>
                    <a:pt x="3002410" y="6661169"/>
                  </a:cubicBezTo>
                  <a:cubicBezTo>
                    <a:pt x="2884589" y="6647851"/>
                    <a:pt x="2766891" y="6629669"/>
                    <a:pt x="2650296" y="6604191"/>
                  </a:cubicBezTo>
                  <a:cubicBezTo>
                    <a:pt x="2533702" y="6578713"/>
                    <a:pt x="2418456" y="6545938"/>
                    <a:pt x="2306028" y="6505869"/>
                  </a:cubicBezTo>
                  <a:cubicBezTo>
                    <a:pt x="2193602" y="6465683"/>
                    <a:pt x="2084118" y="6417738"/>
                    <a:pt x="1978803" y="6363307"/>
                  </a:cubicBezTo>
                  <a:cubicBezTo>
                    <a:pt x="1873855" y="6308066"/>
                    <a:pt x="1773077" y="6246340"/>
                    <a:pt x="1678428" y="6177779"/>
                  </a:cubicBezTo>
                  <a:cubicBezTo>
                    <a:pt x="1488393" y="6041356"/>
                    <a:pt x="1321900" y="5881423"/>
                    <a:pt x="1175880" y="5710373"/>
                  </a:cubicBezTo>
                  <a:cubicBezTo>
                    <a:pt x="1103177" y="5624441"/>
                    <a:pt x="1035501" y="5535732"/>
                    <a:pt x="971502" y="5445399"/>
                  </a:cubicBezTo>
                  <a:cubicBezTo>
                    <a:pt x="907380" y="5355069"/>
                    <a:pt x="847550" y="5262768"/>
                    <a:pt x="790909" y="5169078"/>
                  </a:cubicBezTo>
                  <a:cubicBezTo>
                    <a:pt x="761974" y="5121712"/>
                    <a:pt x="735492" y="5077357"/>
                    <a:pt x="706680" y="5031959"/>
                  </a:cubicBezTo>
                  <a:cubicBezTo>
                    <a:pt x="678114" y="4986910"/>
                    <a:pt x="649058" y="4941860"/>
                    <a:pt x="619143" y="4897157"/>
                  </a:cubicBezTo>
                  <a:lnTo>
                    <a:pt x="436465" y="4628710"/>
                  </a:lnTo>
                  <a:cubicBezTo>
                    <a:pt x="406182" y="4583544"/>
                    <a:pt x="376267" y="4538147"/>
                    <a:pt x="347088" y="4492171"/>
                  </a:cubicBezTo>
                  <a:cubicBezTo>
                    <a:pt x="317908" y="4446194"/>
                    <a:pt x="288974" y="4400102"/>
                    <a:pt x="262001" y="4352619"/>
                  </a:cubicBezTo>
                  <a:cubicBezTo>
                    <a:pt x="207934" y="4258119"/>
                    <a:pt x="158280" y="4160840"/>
                    <a:pt x="118679" y="4059853"/>
                  </a:cubicBezTo>
                  <a:cubicBezTo>
                    <a:pt x="78343" y="3959214"/>
                    <a:pt x="48429" y="3854870"/>
                    <a:pt x="28322" y="3749136"/>
                  </a:cubicBezTo>
                  <a:cubicBezTo>
                    <a:pt x="9073" y="3643402"/>
                    <a:pt x="0" y="3536046"/>
                    <a:pt x="0" y="3428922"/>
                  </a:cubicBezTo>
                  <a:cubicBezTo>
                    <a:pt x="1594" y="3001816"/>
                    <a:pt x="89010" y="2575868"/>
                    <a:pt x="253052" y="2174356"/>
                  </a:cubicBezTo>
                  <a:cubicBezTo>
                    <a:pt x="294246" y="2074066"/>
                    <a:pt x="338873" y="1974700"/>
                    <a:pt x="389141" y="1877652"/>
                  </a:cubicBezTo>
                  <a:cubicBezTo>
                    <a:pt x="438672" y="1780256"/>
                    <a:pt x="493230" y="1684945"/>
                    <a:pt x="552079" y="1591834"/>
                  </a:cubicBezTo>
                  <a:cubicBezTo>
                    <a:pt x="669900" y="1405728"/>
                    <a:pt x="804394" y="1227729"/>
                    <a:pt x="954950" y="1061773"/>
                  </a:cubicBezTo>
                  <a:cubicBezTo>
                    <a:pt x="1030597" y="979085"/>
                    <a:pt x="1109552" y="898829"/>
                    <a:pt x="1192922" y="822626"/>
                  </a:cubicBezTo>
                  <a:cubicBezTo>
                    <a:pt x="1213642" y="803402"/>
                    <a:pt x="1234483" y="784409"/>
                    <a:pt x="1255939" y="765880"/>
                  </a:cubicBezTo>
                  <a:cubicBezTo>
                    <a:pt x="1277273" y="747234"/>
                    <a:pt x="1298237" y="728241"/>
                    <a:pt x="1320183" y="710291"/>
                  </a:cubicBezTo>
                  <a:cubicBezTo>
                    <a:pt x="1363585" y="673811"/>
                    <a:pt x="1408088" y="638489"/>
                    <a:pt x="1452961" y="603514"/>
                  </a:cubicBezTo>
                  <a:cubicBezTo>
                    <a:pt x="1633310" y="464543"/>
                    <a:pt x="1828125" y="341437"/>
                    <a:pt x="2033360" y="235818"/>
                  </a:cubicBezTo>
                  <a:cubicBezTo>
                    <a:pt x="2187242" y="156561"/>
                    <a:pt x="2347554" y="87597"/>
                    <a:pt x="2512513" y="3001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15102EBE-A80F-4CFF-B1DD-941EF9728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04998" y="98659"/>
              <a:ext cx="5774333" cy="6315453"/>
            </a:xfrm>
            <a:custGeom>
              <a:avLst/>
              <a:gdLst>
                <a:gd name="connsiteX0" fmla="*/ 3707237 w 5774333"/>
                <a:gd name="connsiteY0" fmla="*/ 1489 h 6315453"/>
                <a:gd name="connsiteX1" fmla="*/ 4037665 w 5774333"/>
                <a:gd name="connsiteY1" fmla="*/ 6121 h 6315453"/>
                <a:gd name="connsiteX2" fmla="*/ 4692239 w 5774333"/>
                <a:gd name="connsiteY2" fmla="*/ 102128 h 6315453"/>
                <a:gd name="connsiteX3" fmla="*/ 5315059 w 5774333"/>
                <a:gd name="connsiteY3" fmla="*/ 324945 h 6315453"/>
                <a:gd name="connsiteX4" fmla="*/ 5738325 w 5774333"/>
                <a:gd name="connsiteY4" fmla="*/ 578286 h 6315453"/>
                <a:gd name="connsiteX5" fmla="*/ 5774333 w 5774333"/>
                <a:gd name="connsiteY5" fmla="*/ 606551 h 6315453"/>
                <a:gd name="connsiteX6" fmla="*/ 5774333 w 5774333"/>
                <a:gd name="connsiteY6" fmla="*/ 975490 h 6315453"/>
                <a:gd name="connsiteX7" fmla="*/ 5676001 w 5774333"/>
                <a:gd name="connsiteY7" fmla="*/ 889749 h 6315453"/>
                <a:gd name="connsiteX8" fmla="*/ 5177132 w 5774333"/>
                <a:gd name="connsiteY8" fmla="*/ 581926 h 6315453"/>
                <a:gd name="connsiteX9" fmla="*/ 4615735 w 5774333"/>
                <a:gd name="connsiteY9" fmla="*/ 388640 h 6315453"/>
                <a:gd name="connsiteX10" fmla="*/ 4020010 w 5774333"/>
                <a:gd name="connsiteY10" fmla="*/ 308500 h 6315453"/>
                <a:gd name="connsiteX11" fmla="*/ 3416315 w 5774333"/>
                <a:gd name="connsiteY11" fmla="*/ 328882 h 6315453"/>
                <a:gd name="connsiteX12" fmla="*/ 2823779 w 5774333"/>
                <a:gd name="connsiteY12" fmla="*/ 446545 h 6315453"/>
                <a:gd name="connsiteX13" fmla="*/ 2256987 w 5774333"/>
                <a:gd name="connsiteY13" fmla="*/ 651296 h 6315453"/>
                <a:gd name="connsiteX14" fmla="*/ 1244169 w 5774333"/>
                <a:gd name="connsiteY14" fmla="*/ 1280374 h 6315453"/>
                <a:gd name="connsiteX15" fmla="*/ 830141 w 5774333"/>
                <a:gd name="connsiteY15" fmla="*/ 1700184 h 6315453"/>
                <a:gd name="connsiteX16" fmla="*/ 502792 w 5774333"/>
                <a:gd name="connsiteY16" fmla="*/ 2182300 h 6315453"/>
                <a:gd name="connsiteX17" fmla="*/ 280637 w 5774333"/>
                <a:gd name="connsiteY17" fmla="*/ 2715256 h 6315453"/>
                <a:gd name="connsiteX18" fmla="*/ 199843 w 5774333"/>
                <a:gd name="connsiteY18" fmla="*/ 3283418 h 6315453"/>
                <a:gd name="connsiteX19" fmla="*/ 233926 w 5774333"/>
                <a:gd name="connsiteY19" fmla="*/ 3561593 h 6315453"/>
                <a:gd name="connsiteX20" fmla="*/ 334582 w 5774333"/>
                <a:gd name="connsiteY20" fmla="*/ 3821816 h 6315453"/>
                <a:gd name="connsiteX21" fmla="*/ 404834 w 5774333"/>
                <a:gd name="connsiteY21" fmla="*/ 3944343 h 6315453"/>
                <a:gd name="connsiteX22" fmla="*/ 485506 w 5774333"/>
                <a:gd name="connsiteY22" fmla="*/ 4062932 h 6315453"/>
                <a:gd name="connsiteX23" fmla="*/ 671861 w 5774333"/>
                <a:gd name="connsiteY23" fmla="*/ 4292120 h 6315453"/>
                <a:gd name="connsiteX24" fmla="*/ 873542 w 5774333"/>
                <a:gd name="connsiteY24" fmla="*/ 4523044 h 6315453"/>
                <a:gd name="connsiteX25" fmla="*/ 973831 w 5774333"/>
                <a:gd name="connsiteY25" fmla="*/ 4643601 h 6315453"/>
                <a:gd name="connsiteX26" fmla="*/ 1022014 w 5774333"/>
                <a:gd name="connsiteY26" fmla="*/ 4702780 h 6315453"/>
                <a:gd name="connsiteX27" fmla="*/ 1069215 w 5774333"/>
                <a:gd name="connsiteY27" fmla="*/ 4759411 h 6315453"/>
                <a:gd name="connsiteX28" fmla="*/ 1474784 w 5774333"/>
                <a:gd name="connsiteY28" fmla="*/ 5177948 h 6315453"/>
                <a:gd name="connsiteX29" fmla="*/ 1690442 w 5774333"/>
                <a:gd name="connsiteY29" fmla="*/ 5366255 h 6315453"/>
                <a:gd name="connsiteX30" fmla="*/ 1916276 w 5774333"/>
                <a:gd name="connsiteY30" fmla="*/ 5539852 h 6315453"/>
                <a:gd name="connsiteX31" fmla="*/ 2420784 w 5774333"/>
                <a:gd name="connsiteY31" fmla="*/ 5814437 h 6315453"/>
                <a:gd name="connsiteX32" fmla="*/ 2703015 w 5774333"/>
                <a:gd name="connsiteY32" fmla="*/ 5892029 h 6315453"/>
                <a:gd name="connsiteX33" fmla="*/ 2775350 w 5774333"/>
                <a:gd name="connsiteY33" fmla="*/ 5905695 h 6315453"/>
                <a:gd name="connsiteX34" fmla="*/ 2848299 w 5774333"/>
                <a:gd name="connsiteY34" fmla="*/ 5917161 h 6315453"/>
                <a:gd name="connsiteX35" fmla="*/ 2995544 w 5774333"/>
                <a:gd name="connsiteY35" fmla="*/ 5933605 h 6315453"/>
                <a:gd name="connsiteX36" fmla="*/ 3069596 w 5774333"/>
                <a:gd name="connsiteY36" fmla="*/ 5938933 h 6315453"/>
                <a:gd name="connsiteX37" fmla="*/ 3143894 w 5774333"/>
                <a:gd name="connsiteY37" fmla="*/ 5942639 h 6315453"/>
                <a:gd name="connsiteX38" fmla="*/ 3218436 w 5774333"/>
                <a:gd name="connsiteY38" fmla="*/ 5944260 h 6315453"/>
                <a:gd name="connsiteX39" fmla="*/ 3293101 w 5774333"/>
                <a:gd name="connsiteY39" fmla="*/ 5943913 h 6315453"/>
                <a:gd name="connsiteX40" fmla="*/ 3330494 w 5774333"/>
                <a:gd name="connsiteY40" fmla="*/ 5943565 h 6315453"/>
                <a:gd name="connsiteX41" fmla="*/ 3366540 w 5774333"/>
                <a:gd name="connsiteY41" fmla="*/ 5942059 h 6315453"/>
                <a:gd name="connsiteX42" fmla="*/ 3402462 w 5774333"/>
                <a:gd name="connsiteY42" fmla="*/ 5940323 h 6315453"/>
                <a:gd name="connsiteX43" fmla="*/ 3438262 w 5774333"/>
                <a:gd name="connsiteY43" fmla="*/ 5937543 h 6315453"/>
                <a:gd name="connsiteX44" fmla="*/ 3580236 w 5774333"/>
                <a:gd name="connsiteY44" fmla="*/ 5920982 h 6315453"/>
                <a:gd name="connsiteX45" fmla="*/ 4121034 w 5774333"/>
                <a:gd name="connsiteY45" fmla="*/ 5753290 h 6315453"/>
                <a:gd name="connsiteX46" fmla="*/ 4620639 w 5774333"/>
                <a:gd name="connsiteY46" fmla="*/ 5459364 h 6315453"/>
                <a:gd name="connsiteX47" fmla="*/ 4741771 w 5774333"/>
                <a:gd name="connsiteY47" fmla="*/ 5372971 h 6315453"/>
                <a:gd name="connsiteX48" fmla="*/ 4862901 w 5774333"/>
                <a:gd name="connsiteY48" fmla="*/ 5283682 h 6315453"/>
                <a:gd name="connsiteX49" fmla="*/ 5108229 w 5774333"/>
                <a:gd name="connsiteY49" fmla="*/ 5098386 h 6315453"/>
                <a:gd name="connsiteX50" fmla="*/ 5612493 w 5774333"/>
                <a:gd name="connsiteY50" fmla="*/ 4739724 h 6315453"/>
                <a:gd name="connsiteX51" fmla="*/ 5774333 w 5774333"/>
                <a:gd name="connsiteY51" fmla="*/ 4623488 h 6315453"/>
                <a:gd name="connsiteX52" fmla="*/ 5774333 w 5774333"/>
                <a:gd name="connsiteY52" fmla="*/ 5232926 h 6315453"/>
                <a:gd name="connsiteX53" fmla="*/ 5676492 w 5774333"/>
                <a:gd name="connsiteY53" fmla="*/ 5306859 h 6315453"/>
                <a:gd name="connsiteX54" fmla="*/ 5426260 w 5774333"/>
                <a:gd name="connsiteY54" fmla="*/ 5486233 h 6315453"/>
                <a:gd name="connsiteX55" fmla="*/ 5300225 w 5774333"/>
                <a:gd name="connsiteY55" fmla="*/ 5576217 h 6315453"/>
                <a:gd name="connsiteX56" fmla="*/ 5170757 w 5774333"/>
                <a:gd name="connsiteY56" fmla="*/ 5666780 h 6315453"/>
                <a:gd name="connsiteX57" fmla="*/ 5038100 w 5774333"/>
                <a:gd name="connsiteY57" fmla="*/ 5756185 h 6315453"/>
                <a:gd name="connsiteX58" fmla="*/ 4901276 w 5774333"/>
                <a:gd name="connsiteY58" fmla="*/ 5843043 h 6315453"/>
                <a:gd name="connsiteX59" fmla="*/ 4614019 w 5774333"/>
                <a:gd name="connsiteY59" fmla="*/ 6006103 h 6315453"/>
                <a:gd name="connsiteX60" fmla="*/ 4305061 w 5774333"/>
                <a:gd name="connsiteY60" fmla="*/ 6144726 h 6315453"/>
                <a:gd name="connsiteX61" fmla="*/ 3632710 w 5774333"/>
                <a:gd name="connsiteY61" fmla="*/ 6304196 h 6315453"/>
                <a:gd name="connsiteX62" fmla="*/ 3459594 w 5774333"/>
                <a:gd name="connsiteY62" fmla="*/ 6314504 h 6315453"/>
                <a:gd name="connsiteX63" fmla="*/ 3416315 w 5774333"/>
                <a:gd name="connsiteY63" fmla="*/ 6315429 h 6315453"/>
                <a:gd name="connsiteX64" fmla="*/ 3373159 w 5774333"/>
                <a:gd name="connsiteY64" fmla="*/ 6315198 h 6315453"/>
                <a:gd name="connsiteX65" fmla="*/ 3330127 w 5774333"/>
                <a:gd name="connsiteY65" fmla="*/ 6314735 h 6315453"/>
                <a:gd name="connsiteX66" fmla="*/ 3288320 w 5774333"/>
                <a:gd name="connsiteY66" fmla="*/ 6313230 h 6315453"/>
                <a:gd name="connsiteX67" fmla="*/ 2954350 w 5774333"/>
                <a:gd name="connsiteY67" fmla="*/ 6288098 h 6315453"/>
                <a:gd name="connsiteX68" fmla="*/ 2622466 w 5774333"/>
                <a:gd name="connsiteY68" fmla="*/ 6232742 h 6315453"/>
                <a:gd name="connsiteX69" fmla="*/ 2296466 w 5774333"/>
                <a:gd name="connsiteY69" fmla="*/ 6146001 h 6315453"/>
                <a:gd name="connsiteX70" fmla="*/ 1672419 w 5774333"/>
                <a:gd name="connsiteY70" fmla="*/ 5885197 h 6315453"/>
                <a:gd name="connsiteX71" fmla="*/ 1146578 w 5774333"/>
                <a:gd name="connsiteY71" fmla="*/ 5479168 h 6315453"/>
                <a:gd name="connsiteX72" fmla="*/ 933372 w 5774333"/>
                <a:gd name="connsiteY72" fmla="*/ 5234810 h 6315453"/>
                <a:gd name="connsiteX73" fmla="*/ 747140 w 5774333"/>
                <a:gd name="connsiteY73" fmla="*/ 4976091 h 6315453"/>
                <a:gd name="connsiteX74" fmla="*/ 703616 w 5774333"/>
                <a:gd name="connsiteY74" fmla="*/ 4910196 h 6315453"/>
                <a:gd name="connsiteX75" fmla="*/ 662053 w 5774333"/>
                <a:gd name="connsiteY75" fmla="*/ 4846269 h 6315453"/>
                <a:gd name="connsiteX76" fmla="*/ 580033 w 5774333"/>
                <a:gd name="connsiteY76" fmla="*/ 4722352 h 6315453"/>
                <a:gd name="connsiteX77" fmla="*/ 410105 w 5774333"/>
                <a:gd name="connsiteY77" fmla="*/ 4469193 h 6315453"/>
                <a:gd name="connsiteX78" fmla="*/ 244224 w 5774333"/>
                <a:gd name="connsiteY78" fmla="*/ 4201556 h 6315453"/>
                <a:gd name="connsiteX79" fmla="*/ 169437 w 5774333"/>
                <a:gd name="connsiteY79" fmla="*/ 4059690 h 6315453"/>
                <a:gd name="connsiteX80" fmla="*/ 105929 w 5774333"/>
                <a:gd name="connsiteY80" fmla="*/ 3911221 h 6315453"/>
                <a:gd name="connsiteX81" fmla="*/ 57256 w 5774333"/>
                <a:gd name="connsiteY81" fmla="*/ 3757195 h 6315453"/>
                <a:gd name="connsiteX82" fmla="*/ 39111 w 5774333"/>
                <a:gd name="connsiteY82" fmla="*/ 3678677 h 6315453"/>
                <a:gd name="connsiteX83" fmla="*/ 31142 w 5774333"/>
                <a:gd name="connsiteY83" fmla="*/ 3639300 h 6315453"/>
                <a:gd name="connsiteX84" fmla="*/ 24521 w 5774333"/>
                <a:gd name="connsiteY84" fmla="*/ 3599809 h 6315453"/>
                <a:gd name="connsiteX85" fmla="*/ 0 w 5774333"/>
                <a:gd name="connsiteY85" fmla="*/ 3283418 h 6315453"/>
                <a:gd name="connsiteX86" fmla="*/ 68045 w 5774333"/>
                <a:gd name="connsiteY86" fmla="*/ 2666963 h 6315453"/>
                <a:gd name="connsiteX87" fmla="*/ 272546 w 5774333"/>
                <a:gd name="connsiteY87" fmla="*/ 2076334 h 6315453"/>
                <a:gd name="connsiteX88" fmla="*/ 1039300 w 5774333"/>
                <a:gd name="connsiteY88" fmla="*/ 1073307 h 6315453"/>
                <a:gd name="connsiteX89" fmla="*/ 1547733 w 5774333"/>
                <a:gd name="connsiteY89" fmla="*/ 680365 h 6315453"/>
                <a:gd name="connsiteX90" fmla="*/ 2115995 w 5774333"/>
                <a:gd name="connsiteY90" fmla="*/ 368373 h 6315453"/>
                <a:gd name="connsiteX91" fmla="*/ 3377451 w 5774333"/>
                <a:gd name="connsiteY91" fmla="*/ 24304 h 6315453"/>
                <a:gd name="connsiteX92" fmla="*/ 3707237 w 5774333"/>
                <a:gd name="connsiteY92" fmla="*/ 1489 h 6315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5774333" h="6315453">
                  <a:moveTo>
                    <a:pt x="3707237" y="1489"/>
                  </a:moveTo>
                  <a:cubicBezTo>
                    <a:pt x="3817502" y="-1522"/>
                    <a:pt x="3927875" y="41"/>
                    <a:pt x="4037665" y="6121"/>
                  </a:cubicBezTo>
                  <a:cubicBezTo>
                    <a:pt x="4257614" y="18745"/>
                    <a:pt x="4477439" y="49665"/>
                    <a:pt x="4692239" y="102128"/>
                  </a:cubicBezTo>
                  <a:cubicBezTo>
                    <a:pt x="4907039" y="154474"/>
                    <a:pt x="5116811" y="228592"/>
                    <a:pt x="5315059" y="324945"/>
                  </a:cubicBezTo>
                  <a:cubicBezTo>
                    <a:pt x="5463562" y="397211"/>
                    <a:pt x="5606133" y="481527"/>
                    <a:pt x="5738325" y="578286"/>
                  </a:cubicBezTo>
                  <a:lnTo>
                    <a:pt x="5774333" y="606551"/>
                  </a:lnTo>
                  <a:lnTo>
                    <a:pt x="5774333" y="975490"/>
                  </a:lnTo>
                  <a:lnTo>
                    <a:pt x="5676001" y="889749"/>
                  </a:lnTo>
                  <a:cubicBezTo>
                    <a:pt x="5522381" y="769886"/>
                    <a:pt x="5355519" y="665657"/>
                    <a:pt x="5177132" y="581926"/>
                  </a:cubicBezTo>
                  <a:cubicBezTo>
                    <a:pt x="4998867" y="497965"/>
                    <a:pt x="4810183" y="433574"/>
                    <a:pt x="4615735" y="388640"/>
                  </a:cubicBezTo>
                  <a:cubicBezTo>
                    <a:pt x="4421289" y="343591"/>
                    <a:pt x="4221446" y="317649"/>
                    <a:pt x="4020010" y="308500"/>
                  </a:cubicBezTo>
                  <a:cubicBezTo>
                    <a:pt x="3818207" y="298887"/>
                    <a:pt x="3616649" y="305257"/>
                    <a:pt x="3416315" y="328882"/>
                  </a:cubicBezTo>
                  <a:cubicBezTo>
                    <a:pt x="3216106" y="352623"/>
                    <a:pt x="3017736" y="392346"/>
                    <a:pt x="2823779" y="446545"/>
                  </a:cubicBezTo>
                  <a:cubicBezTo>
                    <a:pt x="2629699" y="500513"/>
                    <a:pt x="2440401" y="570345"/>
                    <a:pt x="2256987" y="651296"/>
                  </a:cubicBezTo>
                  <a:cubicBezTo>
                    <a:pt x="1889058" y="811461"/>
                    <a:pt x="1545527" y="1023856"/>
                    <a:pt x="1244169" y="1280374"/>
                  </a:cubicBezTo>
                  <a:cubicBezTo>
                    <a:pt x="1093982" y="1409039"/>
                    <a:pt x="954828" y="1549400"/>
                    <a:pt x="830141" y="1700184"/>
                  </a:cubicBezTo>
                  <a:cubicBezTo>
                    <a:pt x="705209" y="1850736"/>
                    <a:pt x="594989" y="2012176"/>
                    <a:pt x="502792" y="2182300"/>
                  </a:cubicBezTo>
                  <a:cubicBezTo>
                    <a:pt x="410595" y="2352308"/>
                    <a:pt x="333847" y="2530307"/>
                    <a:pt x="280637" y="2715256"/>
                  </a:cubicBezTo>
                  <a:cubicBezTo>
                    <a:pt x="227306" y="2899741"/>
                    <a:pt x="199719" y="3091521"/>
                    <a:pt x="199843" y="3283418"/>
                  </a:cubicBezTo>
                  <a:cubicBezTo>
                    <a:pt x="200946" y="3377687"/>
                    <a:pt x="210754" y="3471261"/>
                    <a:pt x="233926" y="3561593"/>
                  </a:cubicBezTo>
                  <a:cubicBezTo>
                    <a:pt x="256730" y="3652040"/>
                    <a:pt x="292162" y="3738550"/>
                    <a:pt x="334582" y="3821816"/>
                  </a:cubicBezTo>
                  <a:cubicBezTo>
                    <a:pt x="356038" y="3863392"/>
                    <a:pt x="379823" y="3904157"/>
                    <a:pt x="404834" y="3944343"/>
                  </a:cubicBezTo>
                  <a:cubicBezTo>
                    <a:pt x="430212" y="3984413"/>
                    <a:pt x="457308" y="4023905"/>
                    <a:pt x="485506" y="4062932"/>
                  </a:cubicBezTo>
                  <a:cubicBezTo>
                    <a:pt x="542639" y="4140757"/>
                    <a:pt x="606146" y="4216265"/>
                    <a:pt x="671861" y="4292120"/>
                  </a:cubicBezTo>
                  <a:cubicBezTo>
                    <a:pt x="737576" y="4368091"/>
                    <a:pt x="806234" y="4444062"/>
                    <a:pt x="873542" y="4523044"/>
                  </a:cubicBezTo>
                  <a:cubicBezTo>
                    <a:pt x="907258" y="4562419"/>
                    <a:pt x="940606" y="4602721"/>
                    <a:pt x="973831" y="4643601"/>
                  </a:cubicBezTo>
                  <a:lnTo>
                    <a:pt x="1022014" y="4702780"/>
                  </a:lnTo>
                  <a:cubicBezTo>
                    <a:pt x="1037829" y="4721658"/>
                    <a:pt x="1052910" y="4740998"/>
                    <a:pt x="1069215" y="4759411"/>
                  </a:cubicBezTo>
                  <a:cubicBezTo>
                    <a:pt x="1196477" y="4909269"/>
                    <a:pt x="1334527" y="5047199"/>
                    <a:pt x="1474784" y="5177948"/>
                  </a:cubicBezTo>
                  <a:cubicBezTo>
                    <a:pt x="1545281" y="5243033"/>
                    <a:pt x="1617003" y="5305917"/>
                    <a:pt x="1690442" y="5366255"/>
                  </a:cubicBezTo>
                  <a:cubicBezTo>
                    <a:pt x="1763881" y="5426591"/>
                    <a:pt x="1838668" y="5484959"/>
                    <a:pt x="1916276" y="5539852"/>
                  </a:cubicBezTo>
                  <a:cubicBezTo>
                    <a:pt x="2070877" y="5649872"/>
                    <a:pt x="2237617" y="5748194"/>
                    <a:pt x="2420784" y="5814437"/>
                  </a:cubicBezTo>
                  <a:cubicBezTo>
                    <a:pt x="2512124" y="5847559"/>
                    <a:pt x="2606773" y="5872921"/>
                    <a:pt x="2703015" y="5892029"/>
                  </a:cubicBezTo>
                  <a:cubicBezTo>
                    <a:pt x="2727168" y="5896546"/>
                    <a:pt x="2751075" y="5901758"/>
                    <a:pt x="2775350" y="5905695"/>
                  </a:cubicBezTo>
                  <a:lnTo>
                    <a:pt x="2848299" y="5917161"/>
                  </a:lnTo>
                  <a:cubicBezTo>
                    <a:pt x="2897218" y="5923298"/>
                    <a:pt x="2946136" y="5929784"/>
                    <a:pt x="2995544" y="5933605"/>
                  </a:cubicBezTo>
                  <a:cubicBezTo>
                    <a:pt x="3020188" y="5935806"/>
                    <a:pt x="3044831" y="5937891"/>
                    <a:pt x="3069596" y="5938933"/>
                  </a:cubicBezTo>
                  <a:cubicBezTo>
                    <a:pt x="3094362" y="5940090"/>
                    <a:pt x="3119005" y="5941943"/>
                    <a:pt x="3143894" y="5942639"/>
                  </a:cubicBezTo>
                  <a:lnTo>
                    <a:pt x="3218436" y="5944260"/>
                  </a:lnTo>
                  <a:cubicBezTo>
                    <a:pt x="3243201" y="5944838"/>
                    <a:pt x="3268212" y="5944029"/>
                    <a:pt x="3293101" y="5943913"/>
                  </a:cubicBezTo>
                  <a:lnTo>
                    <a:pt x="3330494" y="5943565"/>
                  </a:lnTo>
                  <a:cubicBezTo>
                    <a:pt x="3342632" y="5943218"/>
                    <a:pt x="3354524" y="5942523"/>
                    <a:pt x="3366540" y="5942059"/>
                  </a:cubicBezTo>
                  <a:cubicBezTo>
                    <a:pt x="3378554" y="5941480"/>
                    <a:pt x="3390570" y="5941134"/>
                    <a:pt x="3402462" y="5940323"/>
                  </a:cubicBezTo>
                  <a:lnTo>
                    <a:pt x="3438262" y="5937543"/>
                  </a:lnTo>
                  <a:cubicBezTo>
                    <a:pt x="3485954" y="5933953"/>
                    <a:pt x="3533279" y="5927931"/>
                    <a:pt x="3580236" y="5920982"/>
                  </a:cubicBezTo>
                  <a:cubicBezTo>
                    <a:pt x="3768185" y="5891567"/>
                    <a:pt x="3948901" y="5834010"/>
                    <a:pt x="4121034" y="5753290"/>
                  </a:cubicBezTo>
                  <a:cubicBezTo>
                    <a:pt x="4293782" y="5673497"/>
                    <a:pt x="4458191" y="5571353"/>
                    <a:pt x="4620639" y="5459364"/>
                  </a:cubicBezTo>
                  <a:cubicBezTo>
                    <a:pt x="4661221" y="5431455"/>
                    <a:pt x="4701557" y="5402271"/>
                    <a:pt x="4741771" y="5372971"/>
                  </a:cubicBezTo>
                  <a:cubicBezTo>
                    <a:pt x="4782230" y="5343672"/>
                    <a:pt x="4822566" y="5313908"/>
                    <a:pt x="4862901" y="5283682"/>
                  </a:cubicBezTo>
                  <a:lnTo>
                    <a:pt x="5108229" y="5098386"/>
                  </a:lnTo>
                  <a:cubicBezTo>
                    <a:pt x="5276563" y="4972270"/>
                    <a:pt x="5446489" y="4854838"/>
                    <a:pt x="5612493" y="4739724"/>
                  </a:cubicBezTo>
                  <a:lnTo>
                    <a:pt x="5774333" y="4623488"/>
                  </a:lnTo>
                  <a:lnTo>
                    <a:pt x="5774333" y="5232926"/>
                  </a:lnTo>
                  <a:lnTo>
                    <a:pt x="5676492" y="5306859"/>
                  </a:lnTo>
                  <a:cubicBezTo>
                    <a:pt x="5592693" y="5367905"/>
                    <a:pt x="5508955" y="5427286"/>
                    <a:pt x="5426260" y="5486233"/>
                  </a:cubicBezTo>
                  <a:lnTo>
                    <a:pt x="5300225" y="5576217"/>
                  </a:lnTo>
                  <a:cubicBezTo>
                    <a:pt x="5257559" y="5606443"/>
                    <a:pt x="5214525" y="5636901"/>
                    <a:pt x="5170757" y="5666780"/>
                  </a:cubicBezTo>
                  <a:cubicBezTo>
                    <a:pt x="5127110" y="5696775"/>
                    <a:pt x="5082973" y="5726654"/>
                    <a:pt x="5038100" y="5756185"/>
                  </a:cubicBezTo>
                  <a:cubicBezTo>
                    <a:pt x="4993106" y="5785486"/>
                    <a:pt x="4947743" y="5814553"/>
                    <a:pt x="4901276" y="5843043"/>
                  </a:cubicBezTo>
                  <a:cubicBezTo>
                    <a:pt x="4808835" y="5900136"/>
                    <a:pt x="4713449" y="5955494"/>
                    <a:pt x="4614019" y="6006103"/>
                  </a:cubicBezTo>
                  <a:cubicBezTo>
                    <a:pt x="4514711" y="6056943"/>
                    <a:pt x="4411971" y="6104192"/>
                    <a:pt x="4305061" y="6144726"/>
                  </a:cubicBezTo>
                  <a:cubicBezTo>
                    <a:pt x="4092223" y="6226952"/>
                    <a:pt x="3863569" y="6282424"/>
                    <a:pt x="3632710" y="6304196"/>
                  </a:cubicBezTo>
                  <a:cubicBezTo>
                    <a:pt x="3574964" y="6309408"/>
                    <a:pt x="3517218" y="6313345"/>
                    <a:pt x="3459594" y="6314504"/>
                  </a:cubicBezTo>
                  <a:lnTo>
                    <a:pt x="3416315" y="6315429"/>
                  </a:lnTo>
                  <a:cubicBezTo>
                    <a:pt x="3401971" y="6315546"/>
                    <a:pt x="3387505" y="6315198"/>
                    <a:pt x="3373159" y="6315198"/>
                  </a:cubicBezTo>
                  <a:lnTo>
                    <a:pt x="3330127" y="6314735"/>
                  </a:lnTo>
                  <a:lnTo>
                    <a:pt x="3288320" y="6313230"/>
                  </a:lnTo>
                  <a:cubicBezTo>
                    <a:pt x="3176996" y="6309870"/>
                    <a:pt x="3065428" y="6301533"/>
                    <a:pt x="2954350" y="6288098"/>
                  </a:cubicBezTo>
                  <a:cubicBezTo>
                    <a:pt x="2843150" y="6275360"/>
                    <a:pt x="2732194" y="6257061"/>
                    <a:pt x="2622466" y="6232742"/>
                  </a:cubicBezTo>
                  <a:cubicBezTo>
                    <a:pt x="2512859" y="6208190"/>
                    <a:pt x="2404110" y="6179122"/>
                    <a:pt x="2296466" y="6146001"/>
                  </a:cubicBezTo>
                  <a:cubicBezTo>
                    <a:pt x="2081544" y="6079179"/>
                    <a:pt x="1869073" y="5996027"/>
                    <a:pt x="1672419" y="5885197"/>
                  </a:cubicBezTo>
                  <a:cubicBezTo>
                    <a:pt x="1475643" y="5774599"/>
                    <a:pt x="1299954" y="5634353"/>
                    <a:pt x="1146578" y="5479168"/>
                  </a:cubicBezTo>
                  <a:cubicBezTo>
                    <a:pt x="1069461" y="5401692"/>
                    <a:pt x="999333" y="5319235"/>
                    <a:pt x="933372" y="5234810"/>
                  </a:cubicBezTo>
                  <a:cubicBezTo>
                    <a:pt x="867781" y="5150038"/>
                    <a:pt x="805375" y="5063991"/>
                    <a:pt x="747140" y="4976091"/>
                  </a:cubicBezTo>
                  <a:cubicBezTo>
                    <a:pt x="732182" y="4954319"/>
                    <a:pt x="718082" y="4932199"/>
                    <a:pt x="703616" y="4910196"/>
                  </a:cubicBezTo>
                  <a:lnTo>
                    <a:pt x="662053" y="4846269"/>
                  </a:lnTo>
                  <a:cubicBezTo>
                    <a:pt x="635449" y="4804925"/>
                    <a:pt x="607864" y="4763928"/>
                    <a:pt x="580033" y="4722352"/>
                  </a:cubicBezTo>
                  <a:lnTo>
                    <a:pt x="410105" y="4469193"/>
                  </a:lnTo>
                  <a:cubicBezTo>
                    <a:pt x="353095" y="4382915"/>
                    <a:pt x="296820" y="4294089"/>
                    <a:pt x="244224" y="4201556"/>
                  </a:cubicBezTo>
                  <a:cubicBezTo>
                    <a:pt x="217987" y="4155232"/>
                    <a:pt x="192609" y="4108098"/>
                    <a:pt x="169437" y="4059690"/>
                  </a:cubicBezTo>
                  <a:cubicBezTo>
                    <a:pt x="146388" y="4011165"/>
                    <a:pt x="124932" y="3961715"/>
                    <a:pt x="105929" y="3911221"/>
                  </a:cubicBezTo>
                  <a:cubicBezTo>
                    <a:pt x="87293" y="3860613"/>
                    <a:pt x="70742" y="3809309"/>
                    <a:pt x="57256" y="3757195"/>
                  </a:cubicBezTo>
                  <a:cubicBezTo>
                    <a:pt x="50881" y="3731138"/>
                    <a:pt x="44383" y="3704965"/>
                    <a:pt x="39111" y="3678677"/>
                  </a:cubicBezTo>
                  <a:lnTo>
                    <a:pt x="31142" y="3639300"/>
                  </a:lnTo>
                  <a:lnTo>
                    <a:pt x="24521" y="3599809"/>
                  </a:lnTo>
                  <a:cubicBezTo>
                    <a:pt x="7234" y="3494423"/>
                    <a:pt x="0" y="3388457"/>
                    <a:pt x="0" y="3283418"/>
                  </a:cubicBezTo>
                  <a:cubicBezTo>
                    <a:pt x="491" y="3076698"/>
                    <a:pt x="23418" y="2869978"/>
                    <a:pt x="68045" y="2666963"/>
                  </a:cubicBezTo>
                  <a:cubicBezTo>
                    <a:pt x="112550" y="2464064"/>
                    <a:pt x="180717" y="2265104"/>
                    <a:pt x="272546" y="2076334"/>
                  </a:cubicBezTo>
                  <a:cubicBezTo>
                    <a:pt x="457062" y="1698794"/>
                    <a:pt x="724457" y="1360978"/>
                    <a:pt x="1039300" y="1073307"/>
                  </a:cubicBezTo>
                  <a:cubicBezTo>
                    <a:pt x="1197090" y="929472"/>
                    <a:pt x="1367630" y="798259"/>
                    <a:pt x="1547733" y="680365"/>
                  </a:cubicBezTo>
                  <a:cubicBezTo>
                    <a:pt x="1728081" y="562587"/>
                    <a:pt x="1917870" y="457663"/>
                    <a:pt x="2115995" y="368373"/>
                  </a:cubicBezTo>
                  <a:cubicBezTo>
                    <a:pt x="2512737" y="191070"/>
                    <a:pt x="2939883" y="73870"/>
                    <a:pt x="3377451" y="24304"/>
                  </a:cubicBezTo>
                  <a:cubicBezTo>
                    <a:pt x="3486812" y="12086"/>
                    <a:pt x="3596971" y="4500"/>
                    <a:pt x="3707237" y="148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C18CE1F-9DF1-47AF-9E66-6CE348AC23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10220" y="131729"/>
              <a:ext cx="5769111" cy="6229400"/>
            </a:xfrm>
            <a:custGeom>
              <a:avLst/>
              <a:gdLst>
                <a:gd name="connsiteX0" fmla="*/ 3882695 w 5769111"/>
                <a:gd name="connsiteY0" fmla="*/ 0 h 6229400"/>
                <a:gd name="connsiteX1" fmla="*/ 5691883 w 5769111"/>
                <a:gd name="connsiteY1" fmla="*/ 557381 h 6229400"/>
                <a:gd name="connsiteX2" fmla="*/ 5769111 w 5769111"/>
                <a:gd name="connsiteY2" fmla="*/ 620523 h 6229400"/>
                <a:gd name="connsiteX3" fmla="*/ 5769111 w 5769111"/>
                <a:gd name="connsiteY3" fmla="*/ 1464911 h 6229400"/>
                <a:gd name="connsiteX4" fmla="*/ 5660063 w 5769111"/>
                <a:gd name="connsiteY4" fmla="*/ 1328105 h 6229400"/>
                <a:gd name="connsiteX5" fmla="*/ 4910471 w 5769111"/>
                <a:gd name="connsiteY5" fmla="*/ 781599 h 6229400"/>
                <a:gd name="connsiteX6" fmla="*/ 3882695 w 5769111"/>
                <a:gd name="connsiteY6" fmla="*/ 579048 h 6229400"/>
                <a:gd name="connsiteX7" fmla="*/ 2683153 w 5769111"/>
                <a:gd name="connsiteY7" fmla="*/ 797003 h 6229400"/>
                <a:gd name="connsiteX8" fmla="*/ 1617493 w 5769111"/>
                <a:gd name="connsiteY8" fmla="*/ 1395738 h 6229400"/>
                <a:gd name="connsiteX9" fmla="*/ 880408 w 5769111"/>
                <a:gd name="connsiteY9" fmla="*/ 2259099 h 6229400"/>
                <a:gd name="connsiteX10" fmla="*/ 613135 w 5769111"/>
                <a:gd name="connsiteY10" fmla="*/ 3263863 h 6229400"/>
                <a:gd name="connsiteX11" fmla="*/ 1055484 w 5769111"/>
                <a:gd name="connsiteY11" fmla="*/ 4196825 h 6229400"/>
                <a:gd name="connsiteX12" fmla="*/ 1278376 w 5769111"/>
                <a:gd name="connsiteY12" fmla="*/ 4492950 h 6229400"/>
                <a:gd name="connsiteX13" fmla="*/ 3369851 w 5769111"/>
                <a:gd name="connsiteY13" fmla="*/ 5650468 h 6229400"/>
                <a:gd name="connsiteX14" fmla="*/ 4957551 w 5769111"/>
                <a:gd name="connsiteY14" fmla="*/ 4938355 h 6229400"/>
                <a:gd name="connsiteX15" fmla="*/ 5150773 w 5769111"/>
                <a:gd name="connsiteY15" fmla="*/ 4796950 h 6229400"/>
                <a:gd name="connsiteX16" fmla="*/ 5747247 w 5769111"/>
                <a:gd name="connsiteY16" fmla="*/ 4338176 h 6229400"/>
                <a:gd name="connsiteX17" fmla="*/ 5769111 w 5769111"/>
                <a:gd name="connsiteY17" fmla="*/ 4318497 h 6229400"/>
                <a:gd name="connsiteX18" fmla="*/ 5769111 w 5769111"/>
                <a:gd name="connsiteY18" fmla="*/ 5074612 h 6229400"/>
                <a:gd name="connsiteX19" fmla="*/ 5636252 w 5769111"/>
                <a:gd name="connsiteY19" fmla="*/ 5174208 h 6229400"/>
                <a:gd name="connsiteX20" fmla="*/ 5334922 w 5769111"/>
                <a:gd name="connsiteY20" fmla="*/ 5394528 h 6229400"/>
                <a:gd name="connsiteX21" fmla="*/ 3369727 w 5769111"/>
                <a:gd name="connsiteY21" fmla="*/ 6229400 h 6229400"/>
                <a:gd name="connsiteX22" fmla="*/ 771046 w 5769111"/>
                <a:gd name="connsiteY22" fmla="*/ 4817913 h 6229400"/>
                <a:gd name="connsiteX23" fmla="*/ 0 w 5769111"/>
                <a:gd name="connsiteY23" fmla="*/ 3263748 h 6229400"/>
                <a:gd name="connsiteX24" fmla="*/ 3882695 w 5769111"/>
                <a:gd name="connsiteY24" fmla="*/ 0 h 62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769111" h="6229400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464911"/>
                  </a:lnTo>
                  <a:lnTo>
                    <a:pt x="5660063" y="1328105"/>
                  </a:lnTo>
                  <a:cubicBezTo>
                    <a:pt x="5449800" y="1091506"/>
                    <a:pt x="5197607" y="907600"/>
                    <a:pt x="4910471" y="781599"/>
                  </a:cubicBezTo>
                  <a:cubicBezTo>
                    <a:pt x="4604088" y="647260"/>
                    <a:pt x="4258349" y="579048"/>
                    <a:pt x="3882695" y="579048"/>
                  </a:cubicBezTo>
                  <a:cubicBezTo>
                    <a:pt x="3484238" y="579048"/>
                    <a:pt x="3080631" y="652240"/>
                    <a:pt x="2683153" y="797003"/>
                  </a:cubicBezTo>
                  <a:cubicBezTo>
                    <a:pt x="2296098" y="937595"/>
                    <a:pt x="1927678" y="1144662"/>
                    <a:pt x="1617493" y="1395738"/>
                  </a:cubicBezTo>
                  <a:cubicBezTo>
                    <a:pt x="1301915" y="1651098"/>
                    <a:pt x="1053890" y="1941665"/>
                    <a:pt x="880408" y="2259099"/>
                  </a:cubicBezTo>
                  <a:cubicBezTo>
                    <a:pt x="703125" y="2583597"/>
                    <a:pt x="613135" y="2921645"/>
                    <a:pt x="613135" y="3263863"/>
                  </a:cubicBezTo>
                  <a:cubicBezTo>
                    <a:pt x="613135" y="3608512"/>
                    <a:pt x="756702" y="3809789"/>
                    <a:pt x="1055484" y="4196825"/>
                  </a:cubicBezTo>
                  <a:cubicBezTo>
                    <a:pt x="1127574" y="4290167"/>
                    <a:pt x="1202116" y="4386753"/>
                    <a:pt x="1278376" y="4492950"/>
                  </a:cubicBezTo>
                  <a:cubicBezTo>
                    <a:pt x="1861105" y="5304313"/>
                    <a:pt x="2486623" y="5650468"/>
                    <a:pt x="3369851" y="5650468"/>
                  </a:cubicBezTo>
                  <a:cubicBezTo>
                    <a:pt x="3949515" y="5650468"/>
                    <a:pt x="4374822" y="5368471"/>
                    <a:pt x="4957551" y="4938355"/>
                  </a:cubicBezTo>
                  <a:cubicBezTo>
                    <a:pt x="5022653" y="4890293"/>
                    <a:pt x="5087755" y="4842811"/>
                    <a:pt x="5150773" y="4796950"/>
                  </a:cubicBezTo>
                  <a:cubicBezTo>
                    <a:pt x="5364254" y="4641404"/>
                    <a:pt x="5570313" y="4491241"/>
                    <a:pt x="5747247" y="4338176"/>
                  </a:cubicBezTo>
                  <a:lnTo>
                    <a:pt x="5769111" y="4318497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BD26A8C-8D1D-41E6-A71E-FE9AC75F3F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10220" y="131729"/>
              <a:ext cx="5769111" cy="6229400"/>
            </a:xfrm>
            <a:custGeom>
              <a:avLst/>
              <a:gdLst>
                <a:gd name="connsiteX0" fmla="*/ 3882695 w 5769111"/>
                <a:gd name="connsiteY0" fmla="*/ 0 h 6229400"/>
                <a:gd name="connsiteX1" fmla="*/ 5691883 w 5769111"/>
                <a:gd name="connsiteY1" fmla="*/ 557381 h 6229400"/>
                <a:gd name="connsiteX2" fmla="*/ 5769111 w 5769111"/>
                <a:gd name="connsiteY2" fmla="*/ 620523 h 6229400"/>
                <a:gd name="connsiteX3" fmla="*/ 5769111 w 5769111"/>
                <a:gd name="connsiteY3" fmla="*/ 1675390 h 6229400"/>
                <a:gd name="connsiteX4" fmla="*/ 5711488 w 5769111"/>
                <a:gd name="connsiteY4" fmla="*/ 1585205 h 6229400"/>
                <a:gd name="connsiteX5" fmla="*/ 5566027 w 5769111"/>
                <a:gd name="connsiteY5" fmla="*/ 1402571 h 6229400"/>
                <a:gd name="connsiteX6" fmla="*/ 4858734 w 5769111"/>
                <a:gd name="connsiteY6" fmla="*/ 886639 h 6229400"/>
                <a:gd name="connsiteX7" fmla="*/ 3882695 w 5769111"/>
                <a:gd name="connsiteY7" fmla="*/ 694858 h 6229400"/>
                <a:gd name="connsiteX8" fmla="*/ 2727046 w 5769111"/>
                <a:gd name="connsiteY8" fmla="*/ 905053 h 6229400"/>
                <a:gd name="connsiteX9" fmla="*/ 1697186 w 5769111"/>
                <a:gd name="connsiteY9" fmla="*/ 1483638 h 6229400"/>
                <a:gd name="connsiteX10" fmla="*/ 989279 w 5769111"/>
                <a:gd name="connsiteY10" fmla="*/ 2312139 h 6229400"/>
                <a:gd name="connsiteX11" fmla="*/ 735615 w 5769111"/>
                <a:gd name="connsiteY11" fmla="*/ 3263863 h 6229400"/>
                <a:gd name="connsiteX12" fmla="*/ 1154424 w 5769111"/>
                <a:gd name="connsiteY12" fmla="*/ 4128614 h 6229400"/>
                <a:gd name="connsiteX13" fmla="*/ 1379768 w 5769111"/>
                <a:gd name="connsiteY13" fmla="*/ 4427981 h 6229400"/>
                <a:gd name="connsiteX14" fmla="*/ 2239456 w 5769111"/>
                <a:gd name="connsiteY14" fmla="*/ 5256947 h 6229400"/>
                <a:gd name="connsiteX15" fmla="*/ 3369727 w 5769111"/>
                <a:gd name="connsiteY15" fmla="*/ 5534658 h 6229400"/>
                <a:gd name="connsiteX16" fmla="*/ 4096760 w 5769111"/>
                <a:gd name="connsiteY16" fmla="*/ 5357817 h 6229400"/>
                <a:gd name="connsiteX17" fmla="*/ 4881905 w 5769111"/>
                <a:gd name="connsiteY17" fmla="*/ 4847212 h 6229400"/>
                <a:gd name="connsiteX18" fmla="*/ 5075739 w 5769111"/>
                <a:gd name="connsiteY18" fmla="*/ 4705346 h 6229400"/>
                <a:gd name="connsiteX19" fmla="*/ 5759930 w 5769111"/>
                <a:gd name="connsiteY19" fmla="*/ 4166809 h 6229400"/>
                <a:gd name="connsiteX20" fmla="*/ 5769111 w 5769111"/>
                <a:gd name="connsiteY20" fmla="*/ 4157764 h 6229400"/>
                <a:gd name="connsiteX21" fmla="*/ 5769111 w 5769111"/>
                <a:gd name="connsiteY21" fmla="*/ 5074612 h 6229400"/>
                <a:gd name="connsiteX22" fmla="*/ 5636252 w 5769111"/>
                <a:gd name="connsiteY22" fmla="*/ 5174208 h 6229400"/>
                <a:gd name="connsiteX23" fmla="*/ 5334922 w 5769111"/>
                <a:gd name="connsiteY23" fmla="*/ 5394528 h 6229400"/>
                <a:gd name="connsiteX24" fmla="*/ 3369727 w 5769111"/>
                <a:gd name="connsiteY24" fmla="*/ 6229400 h 6229400"/>
                <a:gd name="connsiteX25" fmla="*/ 771046 w 5769111"/>
                <a:gd name="connsiteY25" fmla="*/ 4817913 h 6229400"/>
                <a:gd name="connsiteX26" fmla="*/ 0 w 5769111"/>
                <a:gd name="connsiteY26" fmla="*/ 3263748 h 6229400"/>
                <a:gd name="connsiteX27" fmla="*/ 3882695 w 5769111"/>
                <a:gd name="connsiteY27" fmla="*/ 0 h 62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769111" h="6229400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675390"/>
                  </a:lnTo>
                  <a:lnTo>
                    <a:pt x="5711488" y="1585205"/>
                  </a:lnTo>
                  <a:cubicBezTo>
                    <a:pt x="5665942" y="1521390"/>
                    <a:pt x="5617428" y="1460432"/>
                    <a:pt x="5566027" y="1402571"/>
                  </a:cubicBezTo>
                  <a:cubicBezTo>
                    <a:pt x="5367411" y="1179058"/>
                    <a:pt x="5129563" y="1005460"/>
                    <a:pt x="4858734" y="886639"/>
                  </a:cubicBezTo>
                  <a:cubicBezTo>
                    <a:pt x="4568779" y="759363"/>
                    <a:pt x="4240327" y="694858"/>
                    <a:pt x="3882695" y="694858"/>
                  </a:cubicBezTo>
                  <a:cubicBezTo>
                    <a:pt x="3504835" y="694858"/>
                    <a:pt x="3105151" y="767471"/>
                    <a:pt x="2727046" y="905053"/>
                  </a:cubicBezTo>
                  <a:cubicBezTo>
                    <a:pt x="2352985" y="1041013"/>
                    <a:pt x="1996826" y="1241132"/>
                    <a:pt x="1697186" y="1483638"/>
                  </a:cubicBezTo>
                  <a:cubicBezTo>
                    <a:pt x="1397913" y="1725796"/>
                    <a:pt x="1153199" y="2012308"/>
                    <a:pt x="989279" y="2312139"/>
                  </a:cubicBezTo>
                  <a:cubicBezTo>
                    <a:pt x="820946" y="2620077"/>
                    <a:pt x="735615" y="2940290"/>
                    <a:pt x="735615" y="3263863"/>
                  </a:cubicBezTo>
                  <a:cubicBezTo>
                    <a:pt x="735615" y="3573074"/>
                    <a:pt x="863980" y="3752464"/>
                    <a:pt x="1154424" y="4128614"/>
                  </a:cubicBezTo>
                  <a:cubicBezTo>
                    <a:pt x="1227127" y="4222767"/>
                    <a:pt x="1302282" y="4320162"/>
                    <a:pt x="1379768" y="4427981"/>
                  </a:cubicBezTo>
                  <a:cubicBezTo>
                    <a:pt x="1653784" y="4809458"/>
                    <a:pt x="1934912" y="5080685"/>
                    <a:pt x="2239456" y="5256947"/>
                  </a:cubicBezTo>
                  <a:cubicBezTo>
                    <a:pt x="2562268" y="5443863"/>
                    <a:pt x="2932037" y="5534658"/>
                    <a:pt x="3369727" y="5534658"/>
                  </a:cubicBezTo>
                  <a:cubicBezTo>
                    <a:pt x="3618120" y="5534658"/>
                    <a:pt x="3849103" y="5478491"/>
                    <a:pt x="4096760" y="5357817"/>
                  </a:cubicBezTo>
                  <a:cubicBezTo>
                    <a:pt x="4351037" y="5233901"/>
                    <a:pt x="4602740" y="5053238"/>
                    <a:pt x="4881905" y="4847212"/>
                  </a:cubicBezTo>
                  <a:cubicBezTo>
                    <a:pt x="4947375" y="4798920"/>
                    <a:pt x="5012599" y="4751322"/>
                    <a:pt x="5075739" y="4705346"/>
                  </a:cubicBezTo>
                  <a:cubicBezTo>
                    <a:pt x="5327320" y="4521990"/>
                    <a:pt x="5568418" y="4346256"/>
                    <a:pt x="5759930" y="4166809"/>
                  </a:cubicBezTo>
                  <a:lnTo>
                    <a:pt x="5769111" y="4157764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4B452A64-044C-4631-BE76-9A3F87B19F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273" y="261486"/>
            <a:ext cx="3661831" cy="1071086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0DD08454-6567-43AD-8254-DDFB6B5180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88075" y="496871"/>
            <a:ext cx="5351694" cy="5351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4506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9" name="Title 1">
            <a:extLst>
              <a:ext uri="{FF2B5EF4-FFF2-40B4-BE49-F238E27FC236}">
                <a16:creationId xmlns:a16="http://schemas.microsoft.com/office/drawing/2014/main" id="{BB444286-FA79-4A74-B37E-39B6492506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3233" y="1317860"/>
            <a:ext cx="4977976" cy="1454051"/>
          </a:xfrm>
        </p:spPr>
        <p:txBody>
          <a:bodyPr>
            <a:normAutofit/>
          </a:bodyPr>
          <a:lstStyle/>
          <a:p>
            <a:pPr algn="ctr"/>
            <a:r>
              <a:rPr lang="it-IT" sz="3600" b="1">
                <a:latin typeface="Amasis MT Pro" panose="02040504050005020304" pitchFamily="18" charset="0"/>
              </a:rPr>
              <a:t>Artistic needs</a:t>
            </a:r>
            <a:endParaRPr lang="en-GB" sz="3600" b="1" dirty="0">
              <a:solidFill>
                <a:schemeClr val="tx2"/>
              </a:solidFill>
              <a:latin typeface="Amasis MT Pro" panose="02040504050005020304" pitchFamily="18" charset="0"/>
            </a:endParaRP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C2A5809C-6759-4839-85E1-5DF3F603C3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3631" y="2466071"/>
            <a:ext cx="4977578" cy="3639289"/>
          </a:xfrm>
        </p:spPr>
        <p:txBody>
          <a:bodyPr anchor="ctr">
            <a:normAutofit lnSpcReduction="10000"/>
          </a:bodyPr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sz="1800"/>
              <a:t>Previous setup: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800"/>
          </a:p>
          <a:p>
            <a:r>
              <a:rPr lang="en-US" sz="1800"/>
              <a:t>Eventide guitar harmonizer </a:t>
            </a:r>
          </a:p>
          <a:p>
            <a:r>
              <a:rPr lang="en-US" sz="1800"/>
              <a:t>Echoplex looping machine</a:t>
            </a:r>
          </a:p>
          <a:p>
            <a:pPr marL="0" indent="0">
              <a:buNone/>
            </a:pPr>
            <a:endParaRPr lang="en-US" sz="1800"/>
          </a:p>
          <a:p>
            <a:pPr marL="0" indent="0">
              <a:buNone/>
            </a:pPr>
            <a:r>
              <a:rPr lang="en-US" sz="1800"/>
              <a:t>Issues:</a:t>
            </a:r>
          </a:p>
          <a:p>
            <a:pPr marL="0" indent="0">
              <a:buNone/>
            </a:pPr>
            <a:endParaRPr lang="en-US" sz="1800"/>
          </a:p>
          <a:p>
            <a:pPr lvl="0"/>
            <a:r>
              <a:rPr lang="en-US" sz="1800"/>
              <a:t>Unnatural/mechanical interaction</a:t>
            </a:r>
          </a:p>
          <a:p>
            <a:pPr lvl="0"/>
            <a:r>
              <a:rPr lang="en-US" sz="1800"/>
              <a:t>Too many physical switches/knobs</a:t>
            </a:r>
          </a:p>
          <a:p>
            <a:pPr lvl="0"/>
            <a:r>
              <a:rPr lang="en-US" sz="1800"/>
              <a:t>Clicking noises</a:t>
            </a:r>
            <a:endParaRPr lang="en-US" sz="1800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BC3FF003-0383-43DB-A888-535BDFF9A7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2143" y="301130"/>
            <a:ext cx="3661831" cy="1071086"/>
          </a:xfrm>
          <a:prstGeom prst="rect">
            <a:avLst/>
          </a:prstGeom>
        </p:spPr>
      </p:pic>
      <p:pic>
        <p:nvPicPr>
          <p:cNvPr id="3" name="Picture 2" descr="A person standing in front of a television&#10;&#10;Description automatically generated with low confidence">
            <a:extLst>
              <a:ext uri="{FF2B5EF4-FFF2-40B4-BE49-F238E27FC236}">
                <a16:creationId xmlns:a16="http://schemas.microsoft.com/office/drawing/2014/main" id="{521FDBE1-0B18-4915-A919-3333166EFB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791" y="2021756"/>
            <a:ext cx="4834111" cy="337782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8089204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picture containing white&#10;&#10;Description automatically generated">
            <a:extLst>
              <a:ext uri="{FF2B5EF4-FFF2-40B4-BE49-F238E27FC236}">
                <a16:creationId xmlns:a16="http://schemas.microsoft.com/office/drawing/2014/main" id="{9DA759FE-3BF7-4342-9A5D-CF5B830079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1681" y="3561985"/>
            <a:ext cx="1548638" cy="1548638"/>
          </a:xfrm>
          <a:prstGeom prst="rect">
            <a:avLst/>
          </a:prstGeom>
        </p:spPr>
      </p:pic>
      <p:sp>
        <p:nvSpPr>
          <p:cNvPr id="51" name="Arrow: Right 50">
            <a:extLst>
              <a:ext uri="{FF2B5EF4-FFF2-40B4-BE49-F238E27FC236}">
                <a16:creationId xmlns:a16="http://schemas.microsoft.com/office/drawing/2014/main" id="{20B3122F-A544-43BE-8C29-BA03B61B7062}"/>
              </a:ext>
            </a:extLst>
          </p:cNvPr>
          <p:cNvSpPr/>
          <p:nvPr/>
        </p:nvSpPr>
        <p:spPr>
          <a:xfrm>
            <a:off x="2883158" y="4226014"/>
            <a:ext cx="2256877" cy="2955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Arrow: Bent 18">
            <a:extLst>
              <a:ext uri="{FF2B5EF4-FFF2-40B4-BE49-F238E27FC236}">
                <a16:creationId xmlns:a16="http://schemas.microsoft.com/office/drawing/2014/main" id="{49FC2C74-5524-41AC-A5D7-5CDD14170423}"/>
              </a:ext>
            </a:extLst>
          </p:cNvPr>
          <p:cNvSpPr/>
          <p:nvPr/>
        </p:nvSpPr>
        <p:spPr>
          <a:xfrm rot="5400000">
            <a:off x="4268475" y="1045445"/>
            <a:ext cx="573825" cy="3344459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274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3" name="Picture 52" descr="Shape&#10;&#10;Description automatically generated">
            <a:extLst>
              <a:ext uri="{FF2B5EF4-FFF2-40B4-BE49-F238E27FC236}">
                <a16:creationId xmlns:a16="http://schemas.microsoft.com/office/drawing/2014/main" id="{3E9CA88F-ACD0-4C99-9588-1053533077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2547" y="5256714"/>
            <a:ext cx="1306790" cy="496580"/>
          </a:xfrm>
          <a:prstGeom prst="rect">
            <a:avLst/>
          </a:prstGeom>
        </p:spPr>
      </p:pic>
      <p:sp>
        <p:nvSpPr>
          <p:cNvPr id="33" name="Arrow: Bent-Up 32">
            <a:extLst>
              <a:ext uri="{FF2B5EF4-FFF2-40B4-BE49-F238E27FC236}">
                <a16:creationId xmlns:a16="http://schemas.microsoft.com/office/drawing/2014/main" id="{AC5775F1-FB60-41C5-8E56-D11AEB74826E}"/>
              </a:ext>
            </a:extLst>
          </p:cNvPr>
          <p:cNvSpPr/>
          <p:nvPr/>
        </p:nvSpPr>
        <p:spPr>
          <a:xfrm>
            <a:off x="2883158" y="5543476"/>
            <a:ext cx="3344459" cy="573824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Arrow: Right 53">
            <a:extLst>
              <a:ext uri="{FF2B5EF4-FFF2-40B4-BE49-F238E27FC236}">
                <a16:creationId xmlns:a16="http://schemas.microsoft.com/office/drawing/2014/main" id="{0D1643E9-448D-48EB-AEAC-66B191FB1059}"/>
              </a:ext>
            </a:extLst>
          </p:cNvPr>
          <p:cNvSpPr/>
          <p:nvPr/>
        </p:nvSpPr>
        <p:spPr>
          <a:xfrm>
            <a:off x="6961910" y="4179446"/>
            <a:ext cx="1360096" cy="3143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B0A8D5-7051-450A-A8F3-32B99E764C30}"/>
              </a:ext>
            </a:extLst>
          </p:cNvPr>
          <p:cNvSpPr txBox="1"/>
          <p:nvPr/>
        </p:nvSpPr>
        <p:spPr>
          <a:xfrm>
            <a:off x="1092111" y="1273057"/>
            <a:ext cx="15327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sis MT Pro Black" panose="02040A04050005020304" pitchFamily="18" charset="0"/>
                <a:ea typeface="+mn-ea"/>
                <a:cs typeface="+mn-cs"/>
              </a:rPr>
              <a:t>Inputs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sis MT Pro Black" panose="02040A04050005020304" pitchFamily="18" charset="0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B999BC-5449-4F5D-B424-D641FB24EAE3}"/>
              </a:ext>
            </a:extLst>
          </p:cNvPr>
          <p:cNvSpPr txBox="1"/>
          <p:nvPr/>
        </p:nvSpPr>
        <p:spPr>
          <a:xfrm>
            <a:off x="4818101" y="1259888"/>
            <a:ext cx="32943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sis MT Pro Black" panose="02040A04050005020304" pitchFamily="18" charset="0"/>
                <a:ea typeface="+mn-ea"/>
                <a:cs typeface="+mn-cs"/>
              </a:rPr>
              <a:t>Processing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AA98CE-55BE-481E-ADB3-982F4305BCDD}"/>
              </a:ext>
            </a:extLst>
          </p:cNvPr>
          <p:cNvSpPr txBox="1"/>
          <p:nvPr/>
        </p:nvSpPr>
        <p:spPr>
          <a:xfrm>
            <a:off x="9402414" y="1288589"/>
            <a:ext cx="17251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sis MT Pro Black" panose="02040A04050005020304" pitchFamily="18" charset="0"/>
                <a:ea typeface="+mn-ea"/>
                <a:cs typeface="+mn-cs"/>
              </a:rPr>
              <a:t>Output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sis MT Pro Black" panose="02040A04050005020304" pitchFamily="18" charset="0"/>
                <a:ea typeface="+mn-ea"/>
                <a:cs typeface="+mn-cs"/>
              </a:rPr>
              <a:t> 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EABC362-5F2C-457F-A97B-7336CB2838E0}"/>
              </a:ext>
            </a:extLst>
          </p:cNvPr>
          <p:cNvSpPr txBox="1"/>
          <p:nvPr/>
        </p:nvSpPr>
        <p:spPr>
          <a:xfrm>
            <a:off x="250768" y="224487"/>
            <a:ext cx="55721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3600" dirty="0" err="1">
                <a:solidFill>
                  <a:prstClr val="white"/>
                </a:solidFill>
                <a:latin typeface="Amasis MT Pro Black" panose="02040A04050005020304" pitchFamily="18" charset="0"/>
              </a:rPr>
              <a:t>Signal</a:t>
            </a:r>
            <a:r>
              <a:rPr lang="it-IT" sz="3600" dirty="0">
                <a:solidFill>
                  <a:prstClr val="white"/>
                </a:solidFill>
                <a:latin typeface="Amasis MT Pro Black" panose="02040A04050005020304" pitchFamily="18" charset="0"/>
              </a:rPr>
              <a:t> flow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sis MT Pro Black" panose="02040A04050005020304" pitchFamily="18" charset="0"/>
              <a:ea typeface="+mn-ea"/>
              <a:cs typeface="+mn-cs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22A273DC-D05E-423D-BD17-6E51CD5E08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4021" y="1179907"/>
            <a:ext cx="2805399" cy="2805399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525F34A6-DBD2-4D7E-BA67-A52C610D29F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48360" y="3346515"/>
            <a:ext cx="1803190" cy="180319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9428EFEF-BCD8-4D63-B362-B1F68E880D1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48360" y="4882682"/>
            <a:ext cx="2027490" cy="202749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7566293A-3BD7-49E0-B45B-74F53120E4D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014420" y="2280431"/>
            <a:ext cx="1695580" cy="1695580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0453B0DC-A041-4E62-BCAD-3D75D5CDA5F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014420" y="4583338"/>
            <a:ext cx="1695580" cy="1695580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25830B84-94D0-4F77-B552-6250A663022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782486" y="2245752"/>
            <a:ext cx="3871548" cy="3871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388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19" grpId="0" animBg="1"/>
      <p:bldP spid="33" grpId="0" animBg="1"/>
      <p:bldP spid="54" grpId="0" animBg="1"/>
      <p:bldP spid="5" grpId="0"/>
      <p:bldP spid="6" grpId="0"/>
      <p:bldP spid="8" grpId="0"/>
      <p:bldP spid="1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92FAF7-0AD3-4B47-9111-D0E9CD79E2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6A77139-BADB-4B2C-BD41-B67A4D37D7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55526" y="2227167"/>
            <a:ext cx="4336168" cy="4630834"/>
            <a:chOff x="7855526" y="2145638"/>
            <a:chExt cx="4336168" cy="4630834"/>
          </a:xfrm>
          <a:gradFill>
            <a:gsLst>
              <a:gs pos="2000">
                <a:schemeClr val="bg1">
                  <a:alpha val="10000"/>
                </a:schemeClr>
              </a:gs>
              <a:gs pos="16000">
                <a:schemeClr val="accent6">
                  <a:alpha val="10000"/>
                </a:schemeClr>
              </a:gs>
              <a:gs pos="100000">
                <a:schemeClr val="bg1">
                  <a:alpha val="10000"/>
                </a:schemeClr>
              </a:gs>
              <a:gs pos="85000">
                <a:schemeClr val="accent1">
                  <a:alpha val="10000"/>
                </a:schemeClr>
              </a:gs>
            </a:gsLst>
            <a:lin ang="12000000" scaled="0"/>
          </a:gradFill>
        </p:grpSpPr>
        <p:sp useBgFill="1">
          <p:nvSpPr>
            <p:cNvPr id="14" name="Freeform: Shape 13">
              <a:extLst>
                <a:ext uri="{FF2B5EF4-FFF2-40B4-BE49-F238E27FC236}">
                  <a16:creationId xmlns:a16="http://schemas.microsoft.com/office/drawing/2014/main" id="{DAC7B25D-E1A6-459A-B45A-1912B0CD95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75903" y="2463723"/>
              <a:ext cx="4315791" cy="4312749"/>
            </a:xfrm>
            <a:custGeom>
              <a:avLst/>
              <a:gdLst>
                <a:gd name="connsiteX0" fmla="*/ 2987009 w 4315791"/>
                <a:gd name="connsiteY0" fmla="*/ 0 h 4312749"/>
                <a:gd name="connsiteX1" fmla="*/ 4136908 w 4315791"/>
                <a:gd name="connsiteY1" fmla="*/ 333995 h 4312749"/>
                <a:gd name="connsiteX2" fmla="*/ 4315791 w 4315791"/>
                <a:gd name="connsiteY2" fmla="*/ 445229 h 4312749"/>
                <a:gd name="connsiteX3" fmla="*/ 4315791 w 4315791"/>
                <a:gd name="connsiteY3" fmla="*/ 1208150 h 4312749"/>
                <a:gd name="connsiteX4" fmla="*/ 4145996 w 4315791"/>
                <a:gd name="connsiteY4" fmla="*/ 1085198 h 4312749"/>
                <a:gd name="connsiteX5" fmla="*/ 3631470 w 4315791"/>
                <a:gd name="connsiteY5" fmla="*/ 767158 h 4312749"/>
                <a:gd name="connsiteX6" fmla="*/ 2987009 w 4315791"/>
                <a:gd name="connsiteY6" fmla="*/ 611504 h 4312749"/>
                <a:gd name="connsiteX7" fmla="*/ 1985110 w 4315791"/>
                <a:gd name="connsiteY7" fmla="*/ 855943 h 4312749"/>
                <a:gd name="connsiteX8" fmla="*/ 1223061 w 4315791"/>
                <a:gd name="connsiteY8" fmla="*/ 1585590 h 4312749"/>
                <a:gd name="connsiteX9" fmla="*/ 1023311 w 4315791"/>
                <a:gd name="connsiteY9" fmla="*/ 1849089 h 4312749"/>
                <a:gd name="connsiteX10" fmla="*/ 652067 w 4315791"/>
                <a:gd name="connsiteY10" fmla="*/ 2610233 h 4312749"/>
                <a:gd name="connsiteX11" fmla="*/ 876921 w 4315791"/>
                <a:gd name="connsiteY11" fmla="*/ 3447930 h 4312749"/>
                <a:gd name="connsiteX12" fmla="*/ 1504428 w 4315791"/>
                <a:gd name="connsiteY12" fmla="*/ 4177169 h 4312749"/>
                <a:gd name="connsiteX13" fmla="*/ 1689053 w 4315791"/>
                <a:gd name="connsiteY13" fmla="*/ 4312749 h 4312749"/>
                <a:gd name="connsiteX14" fmla="*/ 729636 w 4315791"/>
                <a:gd name="connsiteY14" fmla="*/ 4312749 h 4312749"/>
                <a:gd name="connsiteX15" fmla="*/ 638463 w 4315791"/>
                <a:gd name="connsiteY15" fmla="*/ 4216521 h 4312749"/>
                <a:gd name="connsiteX16" fmla="*/ 0 w 4315791"/>
                <a:gd name="connsiteY16" fmla="*/ 2610335 h 4312749"/>
                <a:gd name="connsiteX17" fmla="*/ 683474 w 4315791"/>
                <a:gd name="connsiteY17" fmla="*/ 1242376 h 4312749"/>
                <a:gd name="connsiteX18" fmla="*/ 2987009 w 4315791"/>
                <a:gd name="connsiteY18" fmla="*/ 0 h 4312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315791" h="4312749">
                  <a:moveTo>
                    <a:pt x="2987009" y="0"/>
                  </a:moveTo>
                  <a:cubicBezTo>
                    <a:pt x="3434423" y="0"/>
                    <a:pt x="3798884" y="137413"/>
                    <a:pt x="4136908" y="333995"/>
                  </a:cubicBezTo>
                  <a:lnTo>
                    <a:pt x="4315791" y="445229"/>
                  </a:lnTo>
                  <a:lnTo>
                    <a:pt x="4315791" y="1208150"/>
                  </a:lnTo>
                  <a:lnTo>
                    <a:pt x="4145996" y="1085198"/>
                  </a:lnTo>
                  <a:cubicBezTo>
                    <a:pt x="3968282" y="958859"/>
                    <a:pt x="3800518" y="848961"/>
                    <a:pt x="3631470" y="767158"/>
                  </a:cubicBezTo>
                  <a:cubicBezTo>
                    <a:pt x="3411941" y="660943"/>
                    <a:pt x="3207191" y="611504"/>
                    <a:pt x="2987009" y="611504"/>
                  </a:cubicBezTo>
                  <a:cubicBezTo>
                    <a:pt x="2599030" y="611504"/>
                    <a:pt x="2271258" y="691421"/>
                    <a:pt x="1985110" y="855943"/>
                  </a:cubicBezTo>
                  <a:cubicBezTo>
                    <a:pt x="1715153" y="1011087"/>
                    <a:pt x="1465955" y="1249819"/>
                    <a:pt x="1223061" y="1585590"/>
                  </a:cubicBezTo>
                  <a:cubicBezTo>
                    <a:pt x="1154375" y="1680490"/>
                    <a:pt x="1087756" y="1766217"/>
                    <a:pt x="1023311" y="1849089"/>
                  </a:cubicBezTo>
                  <a:cubicBezTo>
                    <a:pt x="765853" y="2180172"/>
                    <a:pt x="652067" y="2338069"/>
                    <a:pt x="652067" y="2610233"/>
                  </a:cubicBezTo>
                  <a:cubicBezTo>
                    <a:pt x="652067" y="2895038"/>
                    <a:pt x="727707" y="3176887"/>
                    <a:pt x="876921" y="3447930"/>
                  </a:cubicBezTo>
                  <a:cubicBezTo>
                    <a:pt x="1022224" y="3711838"/>
                    <a:pt x="1239145" y="3964023"/>
                    <a:pt x="1504428" y="4177169"/>
                  </a:cubicBezTo>
                  <a:lnTo>
                    <a:pt x="1689053" y="4312749"/>
                  </a:lnTo>
                  <a:lnTo>
                    <a:pt x="729636" y="4312749"/>
                  </a:lnTo>
                  <a:lnTo>
                    <a:pt x="638463" y="4216521"/>
                  </a:lnTo>
                  <a:cubicBezTo>
                    <a:pt x="243716" y="3758034"/>
                    <a:pt x="0" y="3205314"/>
                    <a:pt x="0" y="2610335"/>
                  </a:cubicBezTo>
                  <a:cubicBezTo>
                    <a:pt x="0" y="2015344"/>
                    <a:pt x="351790" y="1700877"/>
                    <a:pt x="683474" y="1242376"/>
                  </a:cubicBezTo>
                  <a:cubicBezTo>
                    <a:pt x="1236211" y="478174"/>
                    <a:pt x="1925445" y="0"/>
                    <a:pt x="2987009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 useBgFill="1">
          <p:nvSpPr>
            <p:cNvPr id="15" name="Freeform: Shape 14">
              <a:extLst>
                <a:ext uri="{FF2B5EF4-FFF2-40B4-BE49-F238E27FC236}">
                  <a16:creationId xmlns:a16="http://schemas.microsoft.com/office/drawing/2014/main" id="{920A7C7E-00F6-490C-A8E7-5167EA6A4B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75903" y="2463723"/>
              <a:ext cx="4315791" cy="4312749"/>
            </a:xfrm>
            <a:custGeom>
              <a:avLst/>
              <a:gdLst>
                <a:gd name="connsiteX0" fmla="*/ 2987009 w 4315791"/>
                <a:gd name="connsiteY0" fmla="*/ 0 h 4312749"/>
                <a:gd name="connsiteX1" fmla="*/ 4136908 w 4315791"/>
                <a:gd name="connsiteY1" fmla="*/ 333995 h 4312749"/>
                <a:gd name="connsiteX2" fmla="*/ 4315791 w 4315791"/>
                <a:gd name="connsiteY2" fmla="*/ 445229 h 4312749"/>
                <a:gd name="connsiteX3" fmla="*/ 4315791 w 4315791"/>
                <a:gd name="connsiteY3" fmla="*/ 1079495 h 4312749"/>
                <a:gd name="connsiteX4" fmla="*/ 4206793 w 4315791"/>
                <a:gd name="connsiteY4" fmla="*/ 1000737 h 4312749"/>
                <a:gd name="connsiteX5" fmla="*/ 2987119 w 4315791"/>
                <a:gd name="connsiteY5" fmla="*/ 509571 h 4312749"/>
                <a:gd name="connsiteX6" fmla="*/ 1133184 w 4315791"/>
                <a:gd name="connsiteY6" fmla="*/ 1528405 h 4312749"/>
                <a:gd name="connsiteX7" fmla="*/ 935607 w 4315791"/>
                <a:gd name="connsiteY7" fmla="*/ 1789050 h 4312749"/>
                <a:gd name="connsiteX8" fmla="*/ 543498 w 4315791"/>
                <a:gd name="connsiteY8" fmla="*/ 2610233 h 4312749"/>
                <a:gd name="connsiteX9" fmla="*/ 780416 w 4315791"/>
                <a:gd name="connsiteY9" fmla="*/ 3494616 h 4312749"/>
                <a:gd name="connsiteX10" fmla="*/ 1433786 w 4315791"/>
                <a:gd name="connsiteY10" fmla="*/ 4254537 h 4312749"/>
                <a:gd name="connsiteX11" fmla="*/ 1513041 w 4315791"/>
                <a:gd name="connsiteY11" fmla="*/ 4312749 h 4312749"/>
                <a:gd name="connsiteX12" fmla="*/ 729636 w 4315791"/>
                <a:gd name="connsiteY12" fmla="*/ 4312749 h 4312749"/>
                <a:gd name="connsiteX13" fmla="*/ 638463 w 4315791"/>
                <a:gd name="connsiteY13" fmla="*/ 4216521 h 4312749"/>
                <a:gd name="connsiteX14" fmla="*/ 0 w 4315791"/>
                <a:gd name="connsiteY14" fmla="*/ 2610335 h 4312749"/>
                <a:gd name="connsiteX15" fmla="*/ 683474 w 4315791"/>
                <a:gd name="connsiteY15" fmla="*/ 1242376 h 4312749"/>
                <a:gd name="connsiteX16" fmla="*/ 2987009 w 4315791"/>
                <a:gd name="connsiteY16" fmla="*/ 0 h 4312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315791" h="4312749">
                  <a:moveTo>
                    <a:pt x="2987009" y="0"/>
                  </a:moveTo>
                  <a:cubicBezTo>
                    <a:pt x="3434423" y="0"/>
                    <a:pt x="3798884" y="137413"/>
                    <a:pt x="4136908" y="333995"/>
                  </a:cubicBezTo>
                  <a:lnTo>
                    <a:pt x="4315791" y="445229"/>
                  </a:lnTo>
                  <a:lnTo>
                    <a:pt x="4315791" y="1079495"/>
                  </a:lnTo>
                  <a:lnTo>
                    <a:pt x="4206793" y="1000737"/>
                  </a:lnTo>
                  <a:cubicBezTo>
                    <a:pt x="3781561" y="699607"/>
                    <a:pt x="3436718" y="509571"/>
                    <a:pt x="2987119" y="509571"/>
                  </a:cubicBezTo>
                  <a:cubicBezTo>
                    <a:pt x="2204204" y="509571"/>
                    <a:pt x="1649730" y="814251"/>
                    <a:pt x="1133184" y="1528405"/>
                  </a:cubicBezTo>
                  <a:cubicBezTo>
                    <a:pt x="1065585" y="1621878"/>
                    <a:pt x="999510" y="1706892"/>
                    <a:pt x="935607" y="1789050"/>
                  </a:cubicBezTo>
                  <a:cubicBezTo>
                    <a:pt x="670760" y="2129716"/>
                    <a:pt x="543498" y="2306877"/>
                    <a:pt x="543498" y="2610233"/>
                  </a:cubicBezTo>
                  <a:cubicBezTo>
                    <a:pt x="543498" y="2911449"/>
                    <a:pt x="623267" y="3208997"/>
                    <a:pt x="780416" y="3494616"/>
                  </a:cubicBezTo>
                  <a:cubicBezTo>
                    <a:pt x="934194" y="3774018"/>
                    <a:pt x="1154050" y="4029772"/>
                    <a:pt x="1433786" y="4254537"/>
                  </a:cubicBezTo>
                  <a:lnTo>
                    <a:pt x="1513041" y="4312749"/>
                  </a:lnTo>
                  <a:lnTo>
                    <a:pt x="729636" y="4312749"/>
                  </a:lnTo>
                  <a:lnTo>
                    <a:pt x="638463" y="4216521"/>
                  </a:lnTo>
                  <a:cubicBezTo>
                    <a:pt x="243716" y="3758034"/>
                    <a:pt x="0" y="3205314"/>
                    <a:pt x="0" y="2610335"/>
                  </a:cubicBezTo>
                  <a:cubicBezTo>
                    <a:pt x="0" y="2015344"/>
                    <a:pt x="351790" y="1700877"/>
                    <a:pt x="683474" y="1242376"/>
                  </a:cubicBezTo>
                  <a:cubicBezTo>
                    <a:pt x="1236211" y="478174"/>
                    <a:pt x="1925445" y="0"/>
                    <a:pt x="2987009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 useBgFill="1"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166FC5-8F23-41C3-879A-BFF8D5B705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77037" y="2411531"/>
              <a:ext cx="4314657" cy="4364939"/>
            </a:xfrm>
            <a:custGeom>
              <a:avLst/>
              <a:gdLst>
                <a:gd name="connsiteX0" fmla="*/ 3028307 w 4314657"/>
                <a:gd name="connsiteY0" fmla="*/ 21 h 4364939"/>
                <a:gd name="connsiteX1" fmla="*/ 3066670 w 4314657"/>
                <a:gd name="connsiteY1" fmla="*/ 836 h 4364939"/>
                <a:gd name="connsiteX2" fmla="*/ 3220125 w 4314657"/>
                <a:gd name="connsiteY2" fmla="*/ 9909 h 4364939"/>
                <a:gd name="connsiteX3" fmla="*/ 3816113 w 4314657"/>
                <a:gd name="connsiteY3" fmla="*/ 150272 h 4364939"/>
                <a:gd name="connsiteX4" fmla="*/ 4089981 w 4314657"/>
                <a:gd name="connsiteY4" fmla="*/ 272287 h 4364939"/>
                <a:gd name="connsiteX5" fmla="*/ 4314657 w 4314657"/>
                <a:gd name="connsiteY5" fmla="*/ 398926 h 4364939"/>
                <a:gd name="connsiteX6" fmla="*/ 4314657 w 4314657"/>
                <a:gd name="connsiteY6" fmla="*/ 911199 h 4364939"/>
                <a:gd name="connsiteX7" fmla="*/ 4310597 w 4314657"/>
                <a:gd name="connsiteY7" fmla="*/ 908154 h 4364939"/>
                <a:gd name="connsiteX8" fmla="*/ 4203223 w 4314657"/>
                <a:gd name="connsiteY8" fmla="*/ 829562 h 4364939"/>
                <a:gd name="connsiteX9" fmla="*/ 4095850 w 4314657"/>
                <a:gd name="connsiteY9" fmla="*/ 753520 h 4364939"/>
                <a:gd name="connsiteX10" fmla="*/ 3652987 w 4314657"/>
                <a:gd name="connsiteY10" fmla="*/ 494811 h 4364939"/>
                <a:gd name="connsiteX11" fmla="*/ 3173610 w 4314657"/>
                <a:gd name="connsiteY11" fmla="*/ 347209 h 4364939"/>
                <a:gd name="connsiteX12" fmla="*/ 3047760 w 4314657"/>
                <a:gd name="connsiteY12" fmla="*/ 332632 h 4364939"/>
                <a:gd name="connsiteX13" fmla="*/ 3016027 w 4314657"/>
                <a:gd name="connsiteY13" fmla="*/ 330186 h 4364939"/>
                <a:gd name="connsiteX14" fmla="*/ 2984184 w 4314657"/>
                <a:gd name="connsiteY14" fmla="*/ 328658 h 4364939"/>
                <a:gd name="connsiteX15" fmla="*/ 2952233 w 4314657"/>
                <a:gd name="connsiteY15" fmla="*/ 327332 h 4364939"/>
                <a:gd name="connsiteX16" fmla="*/ 2919085 w 4314657"/>
                <a:gd name="connsiteY16" fmla="*/ 327026 h 4364939"/>
                <a:gd name="connsiteX17" fmla="*/ 2852901 w 4314657"/>
                <a:gd name="connsiteY17" fmla="*/ 326720 h 4364939"/>
                <a:gd name="connsiteX18" fmla="*/ 2786826 w 4314657"/>
                <a:gd name="connsiteY18" fmla="*/ 328148 h 4364939"/>
                <a:gd name="connsiteX19" fmla="*/ 2720965 w 4314657"/>
                <a:gd name="connsiteY19" fmla="*/ 331409 h 4364939"/>
                <a:gd name="connsiteX20" fmla="*/ 2655325 w 4314657"/>
                <a:gd name="connsiteY20" fmla="*/ 336098 h 4364939"/>
                <a:gd name="connsiteX21" fmla="*/ 2524803 w 4314657"/>
                <a:gd name="connsiteY21" fmla="*/ 350573 h 4364939"/>
                <a:gd name="connsiteX22" fmla="*/ 2460139 w 4314657"/>
                <a:gd name="connsiteY22" fmla="*/ 360664 h 4364939"/>
                <a:gd name="connsiteX23" fmla="*/ 2396019 w 4314657"/>
                <a:gd name="connsiteY23" fmla="*/ 372693 h 4364939"/>
                <a:gd name="connsiteX24" fmla="*/ 2145843 w 4314657"/>
                <a:gd name="connsiteY24" fmla="*/ 440989 h 4364939"/>
                <a:gd name="connsiteX25" fmla="*/ 1698635 w 4314657"/>
                <a:gd name="connsiteY25" fmla="*/ 682676 h 4364939"/>
                <a:gd name="connsiteX26" fmla="*/ 1498450 w 4314657"/>
                <a:gd name="connsiteY26" fmla="*/ 835474 h 4364939"/>
                <a:gd name="connsiteX27" fmla="*/ 1307285 w 4314657"/>
                <a:gd name="connsiteY27" fmla="*/ 1001220 h 4364939"/>
                <a:gd name="connsiteX28" fmla="*/ 947780 w 4314657"/>
                <a:gd name="connsiteY28" fmla="*/ 1369612 h 4364939"/>
                <a:gd name="connsiteX29" fmla="*/ 905939 w 4314657"/>
                <a:gd name="connsiteY29" fmla="*/ 1419458 h 4364939"/>
                <a:gd name="connsiteX30" fmla="*/ 863228 w 4314657"/>
                <a:gd name="connsiteY30" fmla="*/ 1471545 h 4364939"/>
                <a:gd name="connsiteX31" fmla="*/ 774330 w 4314657"/>
                <a:gd name="connsiteY31" fmla="*/ 1577659 h 4364939"/>
                <a:gd name="connsiteX32" fmla="*/ 595554 w 4314657"/>
                <a:gd name="connsiteY32" fmla="*/ 1780916 h 4364939"/>
                <a:gd name="connsiteX33" fmla="*/ 430365 w 4314657"/>
                <a:gd name="connsiteY33" fmla="*/ 1982644 h 4364939"/>
                <a:gd name="connsiteX34" fmla="*/ 358855 w 4314657"/>
                <a:gd name="connsiteY34" fmla="*/ 2087025 h 4364939"/>
                <a:gd name="connsiteX35" fmla="*/ 296583 w 4314657"/>
                <a:gd name="connsiteY35" fmla="*/ 2194872 h 4364939"/>
                <a:gd name="connsiteX36" fmla="*/ 207358 w 4314657"/>
                <a:gd name="connsiteY36" fmla="*/ 2423918 h 4364939"/>
                <a:gd name="connsiteX37" fmla="*/ 177146 w 4314657"/>
                <a:gd name="connsiteY37" fmla="*/ 2668765 h 4364939"/>
                <a:gd name="connsiteX38" fmla="*/ 248763 w 4314657"/>
                <a:gd name="connsiteY38" fmla="*/ 3168854 h 4364939"/>
                <a:gd name="connsiteX39" fmla="*/ 445688 w 4314657"/>
                <a:gd name="connsiteY39" fmla="*/ 3637956 h 4364939"/>
                <a:gd name="connsiteX40" fmla="*/ 735859 w 4314657"/>
                <a:gd name="connsiteY40" fmla="*/ 4062310 h 4364939"/>
                <a:gd name="connsiteX41" fmla="*/ 910884 w 4314657"/>
                <a:gd name="connsiteY41" fmla="*/ 4254366 h 4364939"/>
                <a:gd name="connsiteX42" fmla="*/ 1030507 w 4314657"/>
                <a:gd name="connsiteY42" fmla="*/ 4364939 h 4364939"/>
                <a:gd name="connsiteX43" fmla="*/ 676755 w 4314657"/>
                <a:gd name="connsiteY43" fmla="*/ 4364939 h 4364939"/>
                <a:gd name="connsiteX44" fmla="*/ 538105 w 4314657"/>
                <a:gd name="connsiteY44" fmla="*/ 4202315 h 4364939"/>
                <a:gd name="connsiteX45" fmla="*/ 241592 w 4314657"/>
                <a:gd name="connsiteY45" fmla="*/ 3731226 h 4364939"/>
                <a:gd name="connsiteX46" fmla="*/ 60317 w 4314657"/>
                <a:gd name="connsiteY46" fmla="*/ 3211362 h 4364939"/>
                <a:gd name="connsiteX47" fmla="*/ 0 w 4314657"/>
                <a:gd name="connsiteY47" fmla="*/ 2668765 h 4364939"/>
                <a:gd name="connsiteX48" fmla="*/ 21736 w 4314657"/>
                <a:gd name="connsiteY48" fmla="*/ 2390280 h 4364939"/>
                <a:gd name="connsiteX49" fmla="*/ 27605 w 4314657"/>
                <a:gd name="connsiteY49" fmla="*/ 2355521 h 4364939"/>
                <a:gd name="connsiteX50" fmla="*/ 34669 w 4314657"/>
                <a:gd name="connsiteY50" fmla="*/ 2320862 h 4364939"/>
                <a:gd name="connsiteX51" fmla="*/ 50753 w 4314657"/>
                <a:gd name="connsiteY51" fmla="*/ 2251750 h 4364939"/>
                <a:gd name="connsiteX52" fmla="*/ 93899 w 4314657"/>
                <a:gd name="connsiteY52" fmla="*/ 2116179 h 4364939"/>
                <a:gd name="connsiteX53" fmla="*/ 150194 w 4314657"/>
                <a:gd name="connsiteY53" fmla="*/ 1985498 h 4364939"/>
                <a:gd name="connsiteX54" fmla="*/ 216486 w 4314657"/>
                <a:gd name="connsiteY54" fmla="*/ 1860628 h 4364939"/>
                <a:gd name="connsiteX55" fmla="*/ 363527 w 4314657"/>
                <a:gd name="connsiteY55" fmla="*/ 1625058 h 4364939"/>
                <a:gd name="connsiteX56" fmla="*/ 514155 w 4314657"/>
                <a:gd name="connsiteY56" fmla="*/ 1402231 h 4364939"/>
                <a:gd name="connsiteX57" fmla="*/ 586861 w 4314657"/>
                <a:gd name="connsiteY57" fmla="*/ 1293160 h 4364939"/>
                <a:gd name="connsiteX58" fmla="*/ 623702 w 4314657"/>
                <a:gd name="connsiteY58" fmla="*/ 1236892 h 4364939"/>
                <a:gd name="connsiteX59" fmla="*/ 662283 w 4314657"/>
                <a:gd name="connsiteY59" fmla="*/ 1178892 h 4364939"/>
                <a:gd name="connsiteX60" fmla="*/ 827364 w 4314657"/>
                <a:gd name="connsiteY60" fmla="*/ 951170 h 4364939"/>
                <a:gd name="connsiteX61" fmla="*/ 1016355 w 4314657"/>
                <a:gd name="connsiteY61" fmla="*/ 736089 h 4364939"/>
                <a:gd name="connsiteX62" fmla="*/ 1482474 w 4314657"/>
                <a:gd name="connsiteY62" fmla="*/ 378707 h 4364939"/>
                <a:gd name="connsiteX63" fmla="*/ 2035644 w 4314657"/>
                <a:gd name="connsiteY63" fmla="*/ 149151 h 4364939"/>
                <a:gd name="connsiteX64" fmla="*/ 2324619 w 4314657"/>
                <a:gd name="connsiteY64" fmla="*/ 72802 h 4364939"/>
                <a:gd name="connsiteX65" fmla="*/ 2618809 w 4314657"/>
                <a:gd name="connsiteY65" fmla="*/ 24078 h 4364939"/>
                <a:gd name="connsiteX66" fmla="*/ 2914849 w 4314657"/>
                <a:gd name="connsiteY66" fmla="*/ 1957 h 4364939"/>
                <a:gd name="connsiteX67" fmla="*/ 2951907 w 4314657"/>
                <a:gd name="connsiteY67" fmla="*/ 633 h 4364939"/>
                <a:gd name="connsiteX68" fmla="*/ 2990052 w 4314657"/>
                <a:gd name="connsiteY68" fmla="*/ 224 h 4364939"/>
                <a:gd name="connsiteX69" fmla="*/ 3028307 w 4314657"/>
                <a:gd name="connsiteY69" fmla="*/ 21 h 4364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4314657" h="4364939">
                  <a:moveTo>
                    <a:pt x="3028307" y="21"/>
                  </a:moveTo>
                  <a:lnTo>
                    <a:pt x="3066670" y="836"/>
                  </a:lnTo>
                  <a:cubicBezTo>
                    <a:pt x="3117749" y="1856"/>
                    <a:pt x="3168937" y="5320"/>
                    <a:pt x="3220125" y="9909"/>
                  </a:cubicBezTo>
                  <a:cubicBezTo>
                    <a:pt x="3424763" y="29073"/>
                    <a:pt x="3627448" y="77898"/>
                    <a:pt x="3816113" y="150272"/>
                  </a:cubicBezTo>
                  <a:cubicBezTo>
                    <a:pt x="3910880" y="185950"/>
                    <a:pt x="4001951" y="227538"/>
                    <a:pt x="4089981" y="272287"/>
                  </a:cubicBezTo>
                  <a:lnTo>
                    <a:pt x="4314657" y="398926"/>
                  </a:lnTo>
                  <a:lnTo>
                    <a:pt x="4314657" y="911199"/>
                  </a:lnTo>
                  <a:lnTo>
                    <a:pt x="4310597" y="908154"/>
                  </a:lnTo>
                  <a:cubicBezTo>
                    <a:pt x="4274842" y="881549"/>
                    <a:pt x="4239087" y="855352"/>
                    <a:pt x="4203223" y="829562"/>
                  </a:cubicBezTo>
                  <a:cubicBezTo>
                    <a:pt x="4167576" y="803773"/>
                    <a:pt x="4131821" y="778086"/>
                    <a:pt x="4095850" y="753520"/>
                  </a:cubicBezTo>
                  <a:cubicBezTo>
                    <a:pt x="3951852" y="654949"/>
                    <a:pt x="3806115" y="565043"/>
                    <a:pt x="3652987" y="494811"/>
                  </a:cubicBezTo>
                  <a:cubicBezTo>
                    <a:pt x="3500404" y="423761"/>
                    <a:pt x="3340213" y="373101"/>
                    <a:pt x="3173610" y="347209"/>
                  </a:cubicBezTo>
                  <a:cubicBezTo>
                    <a:pt x="3131987" y="341093"/>
                    <a:pt x="3090036" y="335792"/>
                    <a:pt x="3047760" y="332632"/>
                  </a:cubicBezTo>
                  <a:lnTo>
                    <a:pt x="3016027" y="330186"/>
                  </a:lnTo>
                  <a:cubicBezTo>
                    <a:pt x="3005485" y="329472"/>
                    <a:pt x="2994834" y="329168"/>
                    <a:pt x="2984184" y="328658"/>
                  </a:cubicBezTo>
                  <a:cubicBezTo>
                    <a:pt x="2973533" y="328249"/>
                    <a:pt x="2962992" y="327638"/>
                    <a:pt x="2952233" y="327332"/>
                  </a:cubicBezTo>
                  <a:lnTo>
                    <a:pt x="2919085" y="327026"/>
                  </a:lnTo>
                  <a:cubicBezTo>
                    <a:pt x="2897025" y="326925"/>
                    <a:pt x="2874854" y="326212"/>
                    <a:pt x="2852901" y="326720"/>
                  </a:cubicBezTo>
                  <a:lnTo>
                    <a:pt x="2786826" y="328148"/>
                  </a:lnTo>
                  <a:cubicBezTo>
                    <a:pt x="2764763" y="328759"/>
                    <a:pt x="2742919" y="330391"/>
                    <a:pt x="2720965" y="331409"/>
                  </a:cubicBezTo>
                  <a:cubicBezTo>
                    <a:pt x="2699013" y="332326"/>
                    <a:pt x="2677170" y="334162"/>
                    <a:pt x="2655325" y="336098"/>
                  </a:cubicBezTo>
                  <a:cubicBezTo>
                    <a:pt x="2611528" y="339463"/>
                    <a:pt x="2568165" y="345170"/>
                    <a:pt x="2524803" y="350573"/>
                  </a:cubicBezTo>
                  <a:lnTo>
                    <a:pt x="2460139" y="360664"/>
                  </a:lnTo>
                  <a:cubicBezTo>
                    <a:pt x="2438622" y="364130"/>
                    <a:pt x="2417430" y="368717"/>
                    <a:pt x="2396019" y="372693"/>
                  </a:cubicBezTo>
                  <a:cubicBezTo>
                    <a:pt x="2310709" y="389513"/>
                    <a:pt x="2226809" y="411836"/>
                    <a:pt x="2145843" y="440989"/>
                  </a:cubicBezTo>
                  <a:cubicBezTo>
                    <a:pt x="1983479" y="499295"/>
                    <a:pt x="1835678" y="585838"/>
                    <a:pt x="1698635" y="682676"/>
                  </a:cubicBezTo>
                  <a:cubicBezTo>
                    <a:pt x="1629841" y="730992"/>
                    <a:pt x="1563549" y="782367"/>
                    <a:pt x="1498450" y="835474"/>
                  </a:cubicBezTo>
                  <a:cubicBezTo>
                    <a:pt x="1433352" y="888583"/>
                    <a:pt x="1369775" y="943932"/>
                    <a:pt x="1307285" y="1001220"/>
                  </a:cubicBezTo>
                  <a:cubicBezTo>
                    <a:pt x="1182958" y="1116304"/>
                    <a:pt x="1060588" y="1237708"/>
                    <a:pt x="947780" y="1369612"/>
                  </a:cubicBezTo>
                  <a:cubicBezTo>
                    <a:pt x="933325" y="1385818"/>
                    <a:pt x="919958" y="1402841"/>
                    <a:pt x="905939" y="1419458"/>
                  </a:cubicBezTo>
                  <a:lnTo>
                    <a:pt x="863228" y="1471545"/>
                  </a:lnTo>
                  <a:cubicBezTo>
                    <a:pt x="833776" y="1507529"/>
                    <a:pt x="804215" y="1543001"/>
                    <a:pt x="774330" y="1577659"/>
                  </a:cubicBezTo>
                  <a:cubicBezTo>
                    <a:pt x="714665" y="1647178"/>
                    <a:pt x="653806" y="1714046"/>
                    <a:pt x="595554" y="1780916"/>
                  </a:cubicBezTo>
                  <a:cubicBezTo>
                    <a:pt x="537303" y="1847683"/>
                    <a:pt x="481009" y="1914144"/>
                    <a:pt x="430365" y="1982644"/>
                  </a:cubicBezTo>
                  <a:cubicBezTo>
                    <a:pt x="405369" y="2016995"/>
                    <a:pt x="381351" y="2051756"/>
                    <a:pt x="358855" y="2087025"/>
                  </a:cubicBezTo>
                  <a:cubicBezTo>
                    <a:pt x="336685" y="2122396"/>
                    <a:pt x="315601" y="2158277"/>
                    <a:pt x="296583" y="2194872"/>
                  </a:cubicBezTo>
                  <a:cubicBezTo>
                    <a:pt x="258980" y="2268161"/>
                    <a:pt x="227572" y="2344307"/>
                    <a:pt x="207358" y="2423918"/>
                  </a:cubicBezTo>
                  <a:cubicBezTo>
                    <a:pt x="186817" y="2503426"/>
                    <a:pt x="178124" y="2585790"/>
                    <a:pt x="177146" y="2668765"/>
                  </a:cubicBezTo>
                  <a:cubicBezTo>
                    <a:pt x="177037" y="2837670"/>
                    <a:pt x="201490" y="3006472"/>
                    <a:pt x="248763" y="3168854"/>
                  </a:cubicBezTo>
                  <a:cubicBezTo>
                    <a:pt x="295931" y="3331644"/>
                    <a:pt x="363962" y="3488316"/>
                    <a:pt x="445688" y="3637956"/>
                  </a:cubicBezTo>
                  <a:cubicBezTo>
                    <a:pt x="527413" y="3787697"/>
                    <a:pt x="625115" y="3929794"/>
                    <a:pt x="735859" y="4062310"/>
                  </a:cubicBezTo>
                  <a:cubicBezTo>
                    <a:pt x="791121" y="4128668"/>
                    <a:pt x="849589" y="4192733"/>
                    <a:pt x="910884" y="4254366"/>
                  </a:cubicBezTo>
                  <a:lnTo>
                    <a:pt x="1030507" y="4364939"/>
                  </a:lnTo>
                  <a:lnTo>
                    <a:pt x="676755" y="4364939"/>
                  </a:lnTo>
                  <a:lnTo>
                    <a:pt x="538105" y="4202315"/>
                  </a:lnTo>
                  <a:cubicBezTo>
                    <a:pt x="423518" y="4054791"/>
                    <a:pt x="323372" y="3897379"/>
                    <a:pt x="241592" y="3731226"/>
                  </a:cubicBezTo>
                  <a:cubicBezTo>
                    <a:pt x="160193" y="3565073"/>
                    <a:pt x="99768" y="3389950"/>
                    <a:pt x="60317" y="3211362"/>
                  </a:cubicBezTo>
                  <a:cubicBezTo>
                    <a:pt x="20759" y="3032669"/>
                    <a:pt x="435" y="2850716"/>
                    <a:pt x="0" y="2668765"/>
                  </a:cubicBezTo>
                  <a:cubicBezTo>
                    <a:pt x="0" y="2576309"/>
                    <a:pt x="6413" y="2483039"/>
                    <a:pt x="21736" y="2390280"/>
                  </a:cubicBezTo>
                  <a:lnTo>
                    <a:pt x="27605" y="2355521"/>
                  </a:lnTo>
                  <a:lnTo>
                    <a:pt x="34669" y="2320862"/>
                  </a:lnTo>
                  <a:cubicBezTo>
                    <a:pt x="39343" y="2297723"/>
                    <a:pt x="45102" y="2274686"/>
                    <a:pt x="50753" y="2251750"/>
                  </a:cubicBezTo>
                  <a:cubicBezTo>
                    <a:pt x="62708" y="2205881"/>
                    <a:pt x="77379" y="2160723"/>
                    <a:pt x="93899" y="2116179"/>
                  </a:cubicBezTo>
                  <a:cubicBezTo>
                    <a:pt x="110744" y="2071734"/>
                    <a:pt x="129762" y="2028209"/>
                    <a:pt x="150194" y="1985498"/>
                  </a:cubicBezTo>
                  <a:cubicBezTo>
                    <a:pt x="170734" y="1942890"/>
                    <a:pt x="193229" y="1901402"/>
                    <a:pt x="216486" y="1860628"/>
                  </a:cubicBezTo>
                  <a:cubicBezTo>
                    <a:pt x="263109" y="1779183"/>
                    <a:pt x="312993" y="1701000"/>
                    <a:pt x="363527" y="1625058"/>
                  </a:cubicBezTo>
                  <a:lnTo>
                    <a:pt x="514155" y="1402231"/>
                  </a:lnTo>
                  <a:cubicBezTo>
                    <a:pt x="538825" y="1365636"/>
                    <a:pt x="563277" y="1329551"/>
                    <a:pt x="586861" y="1293160"/>
                  </a:cubicBezTo>
                  <a:lnTo>
                    <a:pt x="623702" y="1236892"/>
                  </a:lnTo>
                  <a:cubicBezTo>
                    <a:pt x="636526" y="1217525"/>
                    <a:pt x="649025" y="1198055"/>
                    <a:pt x="662283" y="1178892"/>
                  </a:cubicBezTo>
                  <a:cubicBezTo>
                    <a:pt x="713905" y="1101523"/>
                    <a:pt x="769222" y="1025786"/>
                    <a:pt x="827364" y="951170"/>
                  </a:cubicBezTo>
                  <a:cubicBezTo>
                    <a:pt x="885834" y="876861"/>
                    <a:pt x="947997" y="804283"/>
                    <a:pt x="1016355" y="736089"/>
                  </a:cubicBezTo>
                  <a:cubicBezTo>
                    <a:pt x="1152311" y="599497"/>
                    <a:pt x="1308047" y="476054"/>
                    <a:pt x="1482474" y="378707"/>
                  </a:cubicBezTo>
                  <a:cubicBezTo>
                    <a:pt x="1656793" y="281156"/>
                    <a:pt x="1845132" y="207966"/>
                    <a:pt x="2035644" y="149151"/>
                  </a:cubicBezTo>
                  <a:cubicBezTo>
                    <a:pt x="2131063" y="119997"/>
                    <a:pt x="2227460" y="94412"/>
                    <a:pt x="2324619" y="72802"/>
                  </a:cubicBezTo>
                  <a:cubicBezTo>
                    <a:pt x="2421885" y="51396"/>
                    <a:pt x="2520239" y="35291"/>
                    <a:pt x="2618809" y="24078"/>
                  </a:cubicBezTo>
                  <a:cubicBezTo>
                    <a:pt x="2717272" y="12252"/>
                    <a:pt x="2816168" y="4914"/>
                    <a:pt x="2914849" y="1957"/>
                  </a:cubicBezTo>
                  <a:lnTo>
                    <a:pt x="2951907" y="633"/>
                  </a:lnTo>
                  <a:lnTo>
                    <a:pt x="2990052" y="224"/>
                  </a:lnTo>
                  <a:cubicBezTo>
                    <a:pt x="3002768" y="224"/>
                    <a:pt x="3015592" y="-81"/>
                    <a:pt x="3028307" y="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 useBgFill="1">
          <p:nvSpPr>
            <p:cNvPr id="17" name="Freeform: Shape 16">
              <a:extLst>
                <a:ext uri="{FF2B5EF4-FFF2-40B4-BE49-F238E27FC236}">
                  <a16:creationId xmlns:a16="http://schemas.microsoft.com/office/drawing/2014/main" id="{5C727C6A-DB0B-482E-B0E4-4F035FC023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55526" y="2145638"/>
              <a:ext cx="4336168" cy="4630833"/>
            </a:xfrm>
            <a:custGeom>
              <a:avLst/>
              <a:gdLst>
                <a:gd name="connsiteX0" fmla="*/ 3053738 w 4336168"/>
                <a:gd name="connsiteY0" fmla="*/ 111 h 4630833"/>
                <a:gd name="connsiteX1" fmla="*/ 3093948 w 4336168"/>
                <a:gd name="connsiteY1" fmla="*/ 316 h 4630833"/>
                <a:gd name="connsiteX2" fmla="*/ 3134268 w 4336168"/>
                <a:gd name="connsiteY2" fmla="*/ 1743 h 4630833"/>
                <a:gd name="connsiteX3" fmla="*/ 3295438 w 4336168"/>
                <a:gd name="connsiteY3" fmla="*/ 13058 h 4630833"/>
                <a:gd name="connsiteX4" fmla="*/ 3918813 w 4336168"/>
                <a:gd name="connsiteY4" fmla="*/ 169935 h 4630833"/>
                <a:gd name="connsiteX5" fmla="*/ 4203331 w 4336168"/>
                <a:gd name="connsiteY5" fmla="*/ 305405 h 4630833"/>
                <a:gd name="connsiteX6" fmla="*/ 4336168 w 4336168"/>
                <a:gd name="connsiteY6" fmla="*/ 386579 h 4630833"/>
                <a:gd name="connsiteX7" fmla="*/ 4336168 w 4336168"/>
                <a:gd name="connsiteY7" fmla="*/ 772673 h 4630833"/>
                <a:gd name="connsiteX8" fmla="*/ 4270820 w 4336168"/>
                <a:gd name="connsiteY8" fmla="*/ 728127 h 4630833"/>
                <a:gd name="connsiteX9" fmla="*/ 4030208 w 4336168"/>
                <a:gd name="connsiteY9" fmla="*/ 587253 h 4630833"/>
                <a:gd name="connsiteX10" fmla="*/ 3781010 w 4336168"/>
                <a:gd name="connsiteY10" fmla="*/ 471455 h 4630833"/>
                <a:gd name="connsiteX11" fmla="*/ 3254466 w 4336168"/>
                <a:gd name="connsiteY11" fmla="*/ 338024 h 4630833"/>
                <a:gd name="connsiteX12" fmla="*/ 3117966 w 4336168"/>
                <a:gd name="connsiteY12" fmla="*/ 326812 h 4630833"/>
                <a:gd name="connsiteX13" fmla="*/ 3083625 w 4336168"/>
                <a:gd name="connsiteY13" fmla="*/ 325179 h 4630833"/>
                <a:gd name="connsiteX14" fmla="*/ 3049173 w 4336168"/>
                <a:gd name="connsiteY14" fmla="*/ 324366 h 4630833"/>
                <a:gd name="connsiteX15" fmla="*/ 2978858 w 4336168"/>
                <a:gd name="connsiteY15" fmla="*/ 323855 h 4630833"/>
                <a:gd name="connsiteX16" fmla="*/ 2695862 w 4336168"/>
                <a:gd name="connsiteY16" fmla="*/ 335373 h 4630833"/>
                <a:gd name="connsiteX17" fmla="*/ 2417972 w 4336168"/>
                <a:gd name="connsiteY17" fmla="*/ 372070 h 4630833"/>
                <a:gd name="connsiteX18" fmla="*/ 2148451 w 4336168"/>
                <a:gd name="connsiteY18" fmla="*/ 437613 h 4630833"/>
                <a:gd name="connsiteX19" fmla="*/ 1889690 w 4336168"/>
                <a:gd name="connsiteY19" fmla="*/ 532515 h 4630833"/>
                <a:gd name="connsiteX20" fmla="*/ 1644512 w 4336168"/>
                <a:gd name="connsiteY20" fmla="*/ 658098 h 4630833"/>
                <a:gd name="connsiteX21" fmla="*/ 1200999 w 4336168"/>
                <a:gd name="connsiteY21" fmla="*/ 992137 h 4630833"/>
                <a:gd name="connsiteX22" fmla="*/ 1003531 w 4336168"/>
                <a:gd name="connsiteY22" fmla="*/ 1192234 h 4630833"/>
                <a:gd name="connsiteX23" fmla="*/ 910394 w 4336168"/>
                <a:gd name="connsiteY23" fmla="*/ 1298347 h 4630833"/>
                <a:gd name="connsiteX24" fmla="*/ 821278 w 4336168"/>
                <a:gd name="connsiteY24" fmla="*/ 1408233 h 4630833"/>
                <a:gd name="connsiteX25" fmla="*/ 732162 w 4336168"/>
                <a:gd name="connsiteY25" fmla="*/ 1521993 h 4630833"/>
                <a:gd name="connsiteX26" fmla="*/ 640548 w 4336168"/>
                <a:gd name="connsiteY26" fmla="*/ 1634323 h 4630833"/>
                <a:gd name="connsiteX27" fmla="*/ 457317 w 4336168"/>
                <a:gd name="connsiteY27" fmla="*/ 1855930 h 4630833"/>
                <a:gd name="connsiteX28" fmla="*/ 369288 w 4336168"/>
                <a:gd name="connsiteY28" fmla="*/ 1967955 h 4630833"/>
                <a:gd name="connsiteX29" fmla="*/ 287128 w 4336168"/>
                <a:gd name="connsiteY29" fmla="*/ 2083243 h 4630833"/>
                <a:gd name="connsiteX30" fmla="*/ 212683 w 4336168"/>
                <a:gd name="connsiteY30" fmla="*/ 2202607 h 4630833"/>
                <a:gd name="connsiteX31" fmla="*/ 179101 w 4336168"/>
                <a:gd name="connsiteY31" fmla="*/ 2264177 h 4630833"/>
                <a:gd name="connsiteX32" fmla="*/ 148890 w 4336168"/>
                <a:gd name="connsiteY32" fmla="*/ 2327172 h 4630833"/>
                <a:gd name="connsiteX33" fmla="*/ 61295 w 4336168"/>
                <a:gd name="connsiteY33" fmla="*/ 2590672 h 4630833"/>
                <a:gd name="connsiteX34" fmla="*/ 32604 w 4336168"/>
                <a:gd name="connsiteY34" fmla="*/ 2866202 h 4630833"/>
                <a:gd name="connsiteX35" fmla="*/ 100853 w 4336168"/>
                <a:gd name="connsiteY35" fmla="*/ 3418074 h 4630833"/>
                <a:gd name="connsiteX36" fmla="*/ 184971 w 4336168"/>
                <a:gd name="connsiteY36" fmla="*/ 3684428 h 4630833"/>
                <a:gd name="connsiteX37" fmla="*/ 210836 w 4336168"/>
                <a:gd name="connsiteY37" fmla="*/ 3749462 h 4630833"/>
                <a:gd name="connsiteX38" fmla="*/ 238440 w 4336168"/>
                <a:gd name="connsiteY38" fmla="*/ 3813783 h 4630833"/>
                <a:gd name="connsiteX39" fmla="*/ 252894 w 4336168"/>
                <a:gd name="connsiteY39" fmla="*/ 3845688 h 4630833"/>
                <a:gd name="connsiteX40" fmla="*/ 268109 w 4336168"/>
                <a:gd name="connsiteY40" fmla="*/ 3877287 h 4630833"/>
                <a:gd name="connsiteX41" fmla="*/ 299409 w 4336168"/>
                <a:gd name="connsiteY41" fmla="*/ 3939978 h 4630833"/>
                <a:gd name="connsiteX42" fmla="*/ 440689 w 4336168"/>
                <a:gd name="connsiteY42" fmla="*/ 4182378 h 4630833"/>
                <a:gd name="connsiteX43" fmla="*/ 606640 w 4336168"/>
                <a:gd name="connsiteY43" fmla="*/ 4409488 h 4630833"/>
                <a:gd name="connsiteX44" fmla="*/ 792425 w 4336168"/>
                <a:gd name="connsiteY44" fmla="*/ 4621205 h 4630833"/>
                <a:gd name="connsiteX45" fmla="*/ 802442 w 4336168"/>
                <a:gd name="connsiteY45" fmla="*/ 4630833 h 4630833"/>
                <a:gd name="connsiteX46" fmla="*/ 592561 w 4336168"/>
                <a:gd name="connsiteY46" fmla="*/ 4630833 h 4630833"/>
                <a:gd name="connsiteX47" fmla="*/ 489377 w 4336168"/>
                <a:gd name="connsiteY47" fmla="*/ 4483185 h 4630833"/>
                <a:gd name="connsiteX48" fmla="*/ 344944 w 4336168"/>
                <a:gd name="connsiteY48" fmla="*/ 4231611 h 4630833"/>
                <a:gd name="connsiteX49" fmla="*/ 224311 w 4336168"/>
                <a:gd name="connsiteY49" fmla="*/ 3970456 h 4630833"/>
                <a:gd name="connsiteX50" fmla="*/ 0 w 4336168"/>
                <a:gd name="connsiteY50" fmla="*/ 2866202 h 4630833"/>
                <a:gd name="connsiteX51" fmla="*/ 25105 w 4336168"/>
                <a:gd name="connsiteY51" fmla="*/ 2584351 h 4630833"/>
                <a:gd name="connsiteX52" fmla="*/ 105200 w 4336168"/>
                <a:gd name="connsiteY52" fmla="*/ 2310863 h 4630833"/>
                <a:gd name="connsiteX53" fmla="*/ 232245 w 4336168"/>
                <a:gd name="connsiteY53" fmla="*/ 2053172 h 4630833"/>
                <a:gd name="connsiteX54" fmla="*/ 307667 w 4336168"/>
                <a:gd name="connsiteY54" fmla="*/ 1930341 h 4630833"/>
                <a:gd name="connsiteX55" fmla="*/ 386893 w 4336168"/>
                <a:gd name="connsiteY55" fmla="*/ 1810161 h 4630833"/>
                <a:gd name="connsiteX56" fmla="*/ 548823 w 4336168"/>
                <a:gd name="connsiteY56" fmla="*/ 1573876 h 4630833"/>
                <a:gd name="connsiteX57" fmla="*/ 626419 w 4336168"/>
                <a:gd name="connsiteY57" fmla="*/ 1455224 h 4630833"/>
                <a:gd name="connsiteX58" fmla="*/ 701081 w 4336168"/>
                <a:gd name="connsiteY58" fmla="*/ 1334534 h 4630833"/>
                <a:gd name="connsiteX59" fmla="*/ 861162 w 4336168"/>
                <a:gd name="connsiteY59" fmla="*/ 1091320 h 4630833"/>
                <a:gd name="connsiteX60" fmla="*/ 1042329 w 4336168"/>
                <a:gd name="connsiteY60" fmla="*/ 858093 h 4630833"/>
                <a:gd name="connsiteX61" fmla="*/ 1487799 w 4336168"/>
                <a:gd name="connsiteY61" fmla="*/ 446686 h 4630833"/>
                <a:gd name="connsiteX62" fmla="*/ 1754060 w 4336168"/>
                <a:gd name="connsiteY62" fmla="*/ 283388 h 4630833"/>
                <a:gd name="connsiteX63" fmla="*/ 2044121 w 4336168"/>
                <a:gd name="connsiteY63" fmla="*/ 157906 h 4630833"/>
                <a:gd name="connsiteX64" fmla="*/ 2349287 w 4336168"/>
                <a:gd name="connsiteY64" fmla="*/ 71364 h 4630833"/>
                <a:gd name="connsiteX65" fmla="*/ 2661411 w 4336168"/>
                <a:gd name="connsiteY65" fmla="*/ 21213 h 4630833"/>
                <a:gd name="connsiteX66" fmla="*/ 2818124 w 4336168"/>
                <a:gd name="connsiteY66" fmla="*/ 7146 h 4630833"/>
                <a:gd name="connsiteX67" fmla="*/ 2974728 w 4336168"/>
                <a:gd name="connsiteY67" fmla="*/ 1029 h 4630833"/>
                <a:gd name="connsiteX68" fmla="*/ 3053738 w 4336168"/>
                <a:gd name="connsiteY68" fmla="*/ 111 h 4630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4336168" h="4630833">
                  <a:moveTo>
                    <a:pt x="3053738" y="111"/>
                  </a:moveTo>
                  <a:lnTo>
                    <a:pt x="3093948" y="316"/>
                  </a:lnTo>
                  <a:lnTo>
                    <a:pt x="3134268" y="1743"/>
                  </a:lnTo>
                  <a:cubicBezTo>
                    <a:pt x="3187955" y="3475"/>
                    <a:pt x="3241749" y="7756"/>
                    <a:pt x="3295438" y="13058"/>
                  </a:cubicBezTo>
                  <a:cubicBezTo>
                    <a:pt x="3510076" y="35585"/>
                    <a:pt x="3722324" y="89406"/>
                    <a:pt x="3918813" y="169935"/>
                  </a:cubicBezTo>
                  <a:cubicBezTo>
                    <a:pt x="4017384" y="209689"/>
                    <a:pt x="4111933" y="255763"/>
                    <a:pt x="4203331" y="305405"/>
                  </a:cubicBezTo>
                  <a:lnTo>
                    <a:pt x="4336168" y="386579"/>
                  </a:lnTo>
                  <a:lnTo>
                    <a:pt x="4336168" y="772673"/>
                  </a:lnTo>
                  <a:lnTo>
                    <a:pt x="4270820" y="728127"/>
                  </a:lnTo>
                  <a:cubicBezTo>
                    <a:pt x="4191920" y="677771"/>
                    <a:pt x="4111825" y="630168"/>
                    <a:pt x="4030208" y="587253"/>
                  </a:cubicBezTo>
                  <a:cubicBezTo>
                    <a:pt x="3948699" y="544136"/>
                    <a:pt x="3865886" y="504687"/>
                    <a:pt x="3781010" y="471455"/>
                  </a:cubicBezTo>
                  <a:cubicBezTo>
                    <a:pt x="3611688" y="404384"/>
                    <a:pt x="3435522" y="358818"/>
                    <a:pt x="3254466" y="338024"/>
                  </a:cubicBezTo>
                  <a:cubicBezTo>
                    <a:pt x="3209255" y="333029"/>
                    <a:pt x="3163720" y="328748"/>
                    <a:pt x="3117966" y="326812"/>
                  </a:cubicBezTo>
                  <a:lnTo>
                    <a:pt x="3083625" y="325179"/>
                  </a:lnTo>
                  <a:lnTo>
                    <a:pt x="3049173" y="324366"/>
                  </a:lnTo>
                  <a:cubicBezTo>
                    <a:pt x="3026568" y="323447"/>
                    <a:pt x="3002550" y="323855"/>
                    <a:pt x="2978858" y="323855"/>
                  </a:cubicBezTo>
                  <a:cubicBezTo>
                    <a:pt x="2883983" y="323956"/>
                    <a:pt x="2789434" y="327423"/>
                    <a:pt x="2695862" y="335373"/>
                  </a:cubicBezTo>
                  <a:cubicBezTo>
                    <a:pt x="2602290" y="343223"/>
                    <a:pt x="2509371" y="354945"/>
                    <a:pt x="2417972" y="372070"/>
                  </a:cubicBezTo>
                  <a:cubicBezTo>
                    <a:pt x="2326683" y="389500"/>
                    <a:pt x="2236697" y="411009"/>
                    <a:pt x="2148451" y="437613"/>
                  </a:cubicBezTo>
                  <a:cubicBezTo>
                    <a:pt x="2060204" y="464116"/>
                    <a:pt x="1973588" y="495411"/>
                    <a:pt x="1889690" y="532515"/>
                  </a:cubicBezTo>
                  <a:cubicBezTo>
                    <a:pt x="1805247" y="568599"/>
                    <a:pt x="1723848" y="611411"/>
                    <a:pt x="1644512" y="658098"/>
                  </a:cubicBezTo>
                  <a:cubicBezTo>
                    <a:pt x="1486169" y="751979"/>
                    <a:pt x="1338149" y="865229"/>
                    <a:pt x="1200999" y="992137"/>
                  </a:cubicBezTo>
                  <a:cubicBezTo>
                    <a:pt x="1132531" y="1055744"/>
                    <a:pt x="1066782" y="1122715"/>
                    <a:pt x="1003531" y="1192234"/>
                  </a:cubicBezTo>
                  <a:cubicBezTo>
                    <a:pt x="971688" y="1226790"/>
                    <a:pt x="941150" y="1262568"/>
                    <a:pt x="910394" y="1298347"/>
                  </a:cubicBezTo>
                  <a:cubicBezTo>
                    <a:pt x="880507" y="1334738"/>
                    <a:pt x="850187" y="1370925"/>
                    <a:pt x="821278" y="1408233"/>
                  </a:cubicBezTo>
                  <a:cubicBezTo>
                    <a:pt x="792152" y="1444624"/>
                    <a:pt x="762266" y="1484480"/>
                    <a:pt x="732162" y="1521993"/>
                  </a:cubicBezTo>
                  <a:cubicBezTo>
                    <a:pt x="701950" y="1559810"/>
                    <a:pt x="671302" y="1597219"/>
                    <a:pt x="640548" y="1634323"/>
                  </a:cubicBezTo>
                  <a:cubicBezTo>
                    <a:pt x="579362" y="1708838"/>
                    <a:pt x="516980" y="1781618"/>
                    <a:pt x="457317" y="1855930"/>
                  </a:cubicBezTo>
                  <a:cubicBezTo>
                    <a:pt x="427540" y="1893033"/>
                    <a:pt x="397870" y="1930239"/>
                    <a:pt x="369288" y="1967955"/>
                  </a:cubicBezTo>
                  <a:cubicBezTo>
                    <a:pt x="341141" y="2005976"/>
                    <a:pt x="313211" y="2044100"/>
                    <a:pt x="287128" y="2083243"/>
                  </a:cubicBezTo>
                  <a:cubicBezTo>
                    <a:pt x="260936" y="2122284"/>
                    <a:pt x="235506" y="2161835"/>
                    <a:pt x="212683" y="2202607"/>
                  </a:cubicBezTo>
                  <a:cubicBezTo>
                    <a:pt x="200728" y="2222791"/>
                    <a:pt x="190187" y="2243586"/>
                    <a:pt x="179101" y="2264177"/>
                  </a:cubicBezTo>
                  <a:cubicBezTo>
                    <a:pt x="168886" y="2285072"/>
                    <a:pt x="158127" y="2305867"/>
                    <a:pt x="148890" y="2327172"/>
                  </a:cubicBezTo>
                  <a:cubicBezTo>
                    <a:pt x="109982" y="2411777"/>
                    <a:pt x="81183" y="2500256"/>
                    <a:pt x="61295" y="2590672"/>
                  </a:cubicBezTo>
                  <a:cubicBezTo>
                    <a:pt x="42386" y="2681292"/>
                    <a:pt x="33147" y="2773643"/>
                    <a:pt x="32604" y="2866202"/>
                  </a:cubicBezTo>
                  <a:cubicBezTo>
                    <a:pt x="32495" y="3051925"/>
                    <a:pt x="55643" y="3237650"/>
                    <a:pt x="100853" y="3418074"/>
                  </a:cubicBezTo>
                  <a:cubicBezTo>
                    <a:pt x="123133" y="3508490"/>
                    <a:pt x="151498" y="3597377"/>
                    <a:pt x="184971" y="3684428"/>
                  </a:cubicBezTo>
                  <a:cubicBezTo>
                    <a:pt x="192796" y="3706344"/>
                    <a:pt x="202250" y="3727751"/>
                    <a:pt x="210836" y="3749462"/>
                  </a:cubicBezTo>
                  <a:cubicBezTo>
                    <a:pt x="219421" y="3771175"/>
                    <a:pt x="228985" y="3792479"/>
                    <a:pt x="238440" y="3813783"/>
                  </a:cubicBezTo>
                  <a:lnTo>
                    <a:pt x="252894" y="3845688"/>
                  </a:lnTo>
                  <a:lnTo>
                    <a:pt x="268109" y="3877287"/>
                  </a:lnTo>
                  <a:cubicBezTo>
                    <a:pt x="278215" y="3898287"/>
                    <a:pt x="288432" y="3919284"/>
                    <a:pt x="299409" y="3939978"/>
                  </a:cubicBezTo>
                  <a:cubicBezTo>
                    <a:pt x="341792" y="4023258"/>
                    <a:pt x="389828" y="4103787"/>
                    <a:pt x="440689" y="4182378"/>
                  </a:cubicBezTo>
                  <a:cubicBezTo>
                    <a:pt x="492420" y="4260561"/>
                    <a:pt x="547953" y="4336299"/>
                    <a:pt x="606640" y="4409488"/>
                  </a:cubicBezTo>
                  <a:cubicBezTo>
                    <a:pt x="665381" y="4482677"/>
                    <a:pt x="727435" y="4553292"/>
                    <a:pt x="792425" y="4621205"/>
                  </a:cubicBezTo>
                  <a:lnTo>
                    <a:pt x="802442" y="4630833"/>
                  </a:lnTo>
                  <a:lnTo>
                    <a:pt x="592561" y="4630833"/>
                  </a:lnTo>
                  <a:lnTo>
                    <a:pt x="489377" y="4483185"/>
                  </a:lnTo>
                  <a:cubicBezTo>
                    <a:pt x="437212" y="4401230"/>
                    <a:pt x="388850" y="4317339"/>
                    <a:pt x="344944" y="4231611"/>
                  </a:cubicBezTo>
                  <a:cubicBezTo>
                    <a:pt x="300386" y="4146191"/>
                    <a:pt x="260828" y="4058731"/>
                    <a:pt x="224311" y="3970456"/>
                  </a:cubicBezTo>
                  <a:cubicBezTo>
                    <a:pt x="78901" y="3617049"/>
                    <a:pt x="1413" y="3242136"/>
                    <a:pt x="0" y="2866202"/>
                  </a:cubicBezTo>
                  <a:cubicBezTo>
                    <a:pt x="0" y="2771912"/>
                    <a:pt x="8043" y="2677417"/>
                    <a:pt x="25105" y="2584351"/>
                  </a:cubicBezTo>
                  <a:cubicBezTo>
                    <a:pt x="42928" y="2491285"/>
                    <a:pt x="69446" y="2399444"/>
                    <a:pt x="105200" y="2310863"/>
                  </a:cubicBezTo>
                  <a:cubicBezTo>
                    <a:pt x="140304" y="2221974"/>
                    <a:pt x="184318" y="2136351"/>
                    <a:pt x="232245" y="2053172"/>
                  </a:cubicBezTo>
                  <a:cubicBezTo>
                    <a:pt x="256154" y="2011379"/>
                    <a:pt x="281802" y="1970810"/>
                    <a:pt x="307667" y="1930341"/>
                  </a:cubicBezTo>
                  <a:cubicBezTo>
                    <a:pt x="333533" y="1889873"/>
                    <a:pt x="360049" y="1849915"/>
                    <a:pt x="386893" y="1810161"/>
                  </a:cubicBezTo>
                  <a:lnTo>
                    <a:pt x="548823" y="1573876"/>
                  </a:lnTo>
                  <a:cubicBezTo>
                    <a:pt x="575341" y="1534529"/>
                    <a:pt x="601098" y="1494877"/>
                    <a:pt x="626419" y="1455224"/>
                  </a:cubicBezTo>
                  <a:cubicBezTo>
                    <a:pt x="651959" y="1415266"/>
                    <a:pt x="675434" y="1376225"/>
                    <a:pt x="701081" y="1334534"/>
                  </a:cubicBezTo>
                  <a:cubicBezTo>
                    <a:pt x="751290" y="1252070"/>
                    <a:pt x="804324" y="1170828"/>
                    <a:pt x="861162" y="1091320"/>
                  </a:cubicBezTo>
                  <a:cubicBezTo>
                    <a:pt x="917894" y="1011810"/>
                    <a:pt x="977884" y="933729"/>
                    <a:pt x="1042329" y="858093"/>
                  </a:cubicBezTo>
                  <a:cubicBezTo>
                    <a:pt x="1171765" y="707536"/>
                    <a:pt x="1319348" y="566764"/>
                    <a:pt x="1487799" y="446686"/>
                  </a:cubicBezTo>
                  <a:cubicBezTo>
                    <a:pt x="1571699" y="386340"/>
                    <a:pt x="1661031" y="332010"/>
                    <a:pt x="1754060" y="283388"/>
                  </a:cubicBezTo>
                  <a:cubicBezTo>
                    <a:pt x="1847414" y="235478"/>
                    <a:pt x="1944463" y="193278"/>
                    <a:pt x="2044121" y="157906"/>
                  </a:cubicBezTo>
                  <a:cubicBezTo>
                    <a:pt x="2143778" y="122638"/>
                    <a:pt x="2245936" y="93789"/>
                    <a:pt x="2349287" y="71364"/>
                  </a:cubicBezTo>
                  <a:cubicBezTo>
                    <a:pt x="2452641" y="48939"/>
                    <a:pt x="2556971" y="32935"/>
                    <a:pt x="2661411" y="21213"/>
                  </a:cubicBezTo>
                  <a:cubicBezTo>
                    <a:pt x="2713576" y="14994"/>
                    <a:pt x="2765850" y="11222"/>
                    <a:pt x="2818124" y="7146"/>
                  </a:cubicBezTo>
                  <a:cubicBezTo>
                    <a:pt x="2870290" y="4596"/>
                    <a:pt x="2922672" y="1640"/>
                    <a:pt x="2974728" y="1029"/>
                  </a:cubicBezTo>
                  <a:cubicBezTo>
                    <a:pt x="3000811" y="519"/>
                    <a:pt x="3026568" y="-296"/>
                    <a:pt x="3053738" y="11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786ABD8-AB9F-46F2-A7D9-36F1F7338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5112326" y="0"/>
            <a:ext cx="4683941" cy="3456291"/>
            <a:chOff x="4345582" y="0"/>
            <a:chExt cx="5069918" cy="3741104"/>
          </a:xfrm>
          <a:solidFill>
            <a:schemeClr val="accent5">
              <a:alpha val="5000"/>
            </a:schemeClr>
          </a:solidFill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DB26E49F-E19A-487B-A8A4-A26128CFDC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45582" y="1"/>
              <a:ext cx="5069918" cy="3741103"/>
            </a:xfrm>
            <a:custGeom>
              <a:avLst/>
              <a:gdLst>
                <a:gd name="connsiteX0" fmla="*/ 475344 w 5069918"/>
                <a:gd name="connsiteY0" fmla="*/ 0 h 3741103"/>
                <a:gd name="connsiteX1" fmla="*/ 643707 w 5069918"/>
                <a:gd name="connsiteY1" fmla="*/ 0 h 3741103"/>
                <a:gd name="connsiteX2" fmla="*/ 635672 w 5069918"/>
                <a:gd name="connsiteY2" fmla="*/ 7778 h 3741103"/>
                <a:gd name="connsiteX3" fmla="*/ 486638 w 5069918"/>
                <a:gd name="connsiteY3" fmla="*/ 178818 h 3741103"/>
                <a:gd name="connsiteX4" fmla="*/ 353514 w 5069918"/>
                <a:gd name="connsiteY4" fmla="*/ 362293 h 3741103"/>
                <a:gd name="connsiteX5" fmla="*/ 240181 w 5069918"/>
                <a:gd name="connsiteY5" fmla="*/ 558120 h 3741103"/>
                <a:gd name="connsiteX6" fmla="*/ 215073 w 5069918"/>
                <a:gd name="connsiteY6" fmla="*/ 608766 h 3741103"/>
                <a:gd name="connsiteX7" fmla="*/ 202868 w 5069918"/>
                <a:gd name="connsiteY7" fmla="*/ 634294 h 3741103"/>
                <a:gd name="connsiteX8" fmla="*/ 191273 w 5069918"/>
                <a:gd name="connsiteY8" fmla="*/ 660069 h 3741103"/>
                <a:gd name="connsiteX9" fmla="*/ 169129 w 5069918"/>
                <a:gd name="connsiteY9" fmla="*/ 712032 h 3741103"/>
                <a:gd name="connsiteX10" fmla="*/ 148381 w 5069918"/>
                <a:gd name="connsiteY10" fmla="*/ 764571 h 3741103"/>
                <a:gd name="connsiteX11" fmla="*/ 80903 w 5069918"/>
                <a:gd name="connsiteY11" fmla="*/ 979750 h 3741103"/>
                <a:gd name="connsiteX12" fmla="*/ 26154 w 5069918"/>
                <a:gd name="connsiteY12" fmla="*/ 1425590 h 3741103"/>
                <a:gd name="connsiteX13" fmla="*/ 49170 w 5069918"/>
                <a:gd name="connsiteY13" fmla="*/ 1648182 h 3741103"/>
                <a:gd name="connsiteX14" fmla="*/ 119437 w 5069918"/>
                <a:gd name="connsiteY14" fmla="*/ 1861055 h 3741103"/>
                <a:gd name="connsiteX15" fmla="*/ 143672 w 5069918"/>
                <a:gd name="connsiteY15" fmla="*/ 1911947 h 3741103"/>
                <a:gd name="connsiteX16" fmla="*/ 170611 w 5069918"/>
                <a:gd name="connsiteY16" fmla="*/ 1961687 h 3741103"/>
                <a:gd name="connsiteX17" fmla="*/ 230330 w 5069918"/>
                <a:gd name="connsiteY17" fmla="*/ 2058118 h 3741103"/>
                <a:gd name="connsiteX18" fmla="*/ 296237 w 5069918"/>
                <a:gd name="connsiteY18" fmla="*/ 2151255 h 3741103"/>
                <a:gd name="connsiteX19" fmla="*/ 366853 w 5069918"/>
                <a:gd name="connsiteY19" fmla="*/ 2241757 h 3741103"/>
                <a:gd name="connsiteX20" fmla="*/ 513838 w 5069918"/>
                <a:gd name="connsiteY20" fmla="*/ 2420786 h 3741103"/>
                <a:gd name="connsiteX21" fmla="*/ 587330 w 5069918"/>
                <a:gd name="connsiteY21" fmla="*/ 2511534 h 3741103"/>
                <a:gd name="connsiteX22" fmla="*/ 658817 w 5069918"/>
                <a:gd name="connsiteY22" fmla="*/ 2603437 h 3741103"/>
                <a:gd name="connsiteX23" fmla="*/ 730305 w 5069918"/>
                <a:gd name="connsiteY23" fmla="*/ 2692210 h 3741103"/>
                <a:gd name="connsiteX24" fmla="*/ 805018 w 5069918"/>
                <a:gd name="connsiteY24" fmla="*/ 2777936 h 3741103"/>
                <a:gd name="connsiteX25" fmla="*/ 963424 w 5069918"/>
                <a:gd name="connsiteY25" fmla="*/ 2939588 h 3741103"/>
                <a:gd name="connsiteX26" fmla="*/ 1319204 w 5069918"/>
                <a:gd name="connsiteY26" fmla="*/ 3209447 h 3741103"/>
                <a:gd name="connsiteX27" fmla="*/ 1515882 w 5069918"/>
                <a:gd name="connsiteY27" fmla="*/ 3310902 h 3741103"/>
                <a:gd name="connsiteX28" fmla="*/ 1723456 w 5069918"/>
                <a:gd name="connsiteY28" fmla="*/ 3387570 h 3741103"/>
                <a:gd name="connsiteX29" fmla="*/ 1939662 w 5069918"/>
                <a:gd name="connsiteY29" fmla="*/ 3440520 h 3741103"/>
                <a:gd name="connsiteX30" fmla="*/ 2162581 w 5069918"/>
                <a:gd name="connsiteY30" fmla="*/ 3470167 h 3741103"/>
                <a:gd name="connsiteX31" fmla="*/ 2389597 w 5069918"/>
                <a:gd name="connsiteY31" fmla="*/ 3479472 h 3741103"/>
                <a:gd name="connsiteX32" fmla="*/ 2446002 w 5069918"/>
                <a:gd name="connsiteY32" fmla="*/ 3479059 h 3741103"/>
                <a:gd name="connsiteX33" fmla="*/ 2473639 w 5069918"/>
                <a:gd name="connsiteY33" fmla="*/ 3478402 h 3741103"/>
                <a:gd name="connsiteX34" fmla="*/ 2501187 w 5069918"/>
                <a:gd name="connsiteY34" fmla="*/ 3477083 h 3741103"/>
                <a:gd name="connsiteX35" fmla="*/ 2610685 w 5069918"/>
                <a:gd name="connsiteY35" fmla="*/ 3468025 h 3741103"/>
                <a:gd name="connsiteX36" fmla="*/ 3033071 w 5069918"/>
                <a:gd name="connsiteY36" fmla="*/ 3360230 h 3741103"/>
                <a:gd name="connsiteX37" fmla="*/ 3232974 w 5069918"/>
                <a:gd name="connsiteY37" fmla="*/ 3266681 h 3741103"/>
                <a:gd name="connsiteX38" fmla="*/ 3425990 w 5069918"/>
                <a:gd name="connsiteY38" fmla="*/ 3152873 h 3741103"/>
                <a:gd name="connsiteX39" fmla="*/ 3613601 w 5069918"/>
                <a:gd name="connsiteY39" fmla="*/ 3024078 h 3741103"/>
                <a:gd name="connsiteX40" fmla="*/ 3706185 w 5069918"/>
                <a:gd name="connsiteY40" fmla="*/ 2955893 h 3741103"/>
                <a:gd name="connsiteX41" fmla="*/ 3799729 w 5069918"/>
                <a:gd name="connsiteY41" fmla="*/ 2885155 h 3741103"/>
                <a:gd name="connsiteX42" fmla="*/ 4175561 w 5069918"/>
                <a:gd name="connsiteY42" fmla="*/ 2606072 h 3741103"/>
                <a:gd name="connsiteX43" fmla="*/ 4517132 w 5069918"/>
                <a:gd name="connsiteY43" fmla="*/ 2312331 h 3741103"/>
                <a:gd name="connsiteX44" fmla="*/ 4659758 w 5069918"/>
                <a:gd name="connsiteY44" fmla="*/ 2148703 h 3741103"/>
                <a:gd name="connsiteX45" fmla="*/ 4773178 w 5069918"/>
                <a:gd name="connsiteY45" fmla="*/ 1969674 h 3741103"/>
                <a:gd name="connsiteX46" fmla="*/ 4892092 w 5069918"/>
                <a:gd name="connsiteY46" fmla="*/ 1567562 h 3741103"/>
                <a:gd name="connsiteX47" fmla="*/ 4898804 w 5069918"/>
                <a:gd name="connsiteY47" fmla="*/ 1460754 h 3741103"/>
                <a:gd name="connsiteX48" fmla="*/ 4899153 w 5069918"/>
                <a:gd name="connsiteY48" fmla="*/ 1406239 h 3741103"/>
                <a:gd name="connsiteX49" fmla="*/ 4898456 w 5069918"/>
                <a:gd name="connsiteY49" fmla="*/ 1350735 h 3741103"/>
                <a:gd name="connsiteX50" fmla="*/ 4886774 w 5069918"/>
                <a:gd name="connsiteY50" fmla="*/ 1128886 h 3741103"/>
                <a:gd name="connsiteX51" fmla="*/ 4815896 w 5069918"/>
                <a:gd name="connsiteY51" fmla="*/ 689221 h 3741103"/>
                <a:gd name="connsiteX52" fmla="*/ 4673183 w 5069918"/>
                <a:gd name="connsiteY52" fmla="*/ 264874 h 3741103"/>
                <a:gd name="connsiteX53" fmla="*/ 4625496 w 5069918"/>
                <a:gd name="connsiteY53" fmla="*/ 162925 h 3741103"/>
                <a:gd name="connsiteX54" fmla="*/ 4572490 w 5069918"/>
                <a:gd name="connsiteY54" fmla="*/ 63364 h 3741103"/>
                <a:gd name="connsiteX55" fmla="*/ 4532299 w 5069918"/>
                <a:gd name="connsiteY55" fmla="*/ 0 h 3741103"/>
                <a:gd name="connsiteX56" fmla="*/ 4626680 w 5069918"/>
                <a:gd name="connsiteY56" fmla="*/ 0 h 3741103"/>
                <a:gd name="connsiteX57" fmla="*/ 4643978 w 5069918"/>
                <a:gd name="connsiteY57" fmla="*/ 26636 h 3741103"/>
                <a:gd name="connsiteX58" fmla="*/ 4700644 w 5069918"/>
                <a:gd name="connsiteY58" fmla="*/ 128338 h 3741103"/>
                <a:gd name="connsiteX59" fmla="*/ 4753214 w 5069918"/>
                <a:gd name="connsiteY59" fmla="*/ 232016 h 3741103"/>
                <a:gd name="connsiteX60" fmla="*/ 4921297 w 5069918"/>
                <a:gd name="connsiteY60" fmla="*/ 663363 h 3741103"/>
                <a:gd name="connsiteX61" fmla="*/ 5027482 w 5069918"/>
                <a:gd name="connsiteY61" fmla="*/ 1112991 h 3741103"/>
                <a:gd name="connsiteX62" fmla="*/ 5058082 w 5069918"/>
                <a:gd name="connsiteY62" fmla="*/ 1342088 h 3741103"/>
                <a:gd name="connsiteX63" fmla="*/ 5063486 w 5069918"/>
                <a:gd name="connsiteY63" fmla="*/ 1399651 h 3741103"/>
                <a:gd name="connsiteX64" fmla="*/ 5067846 w 5069918"/>
                <a:gd name="connsiteY64" fmla="*/ 1458284 h 3741103"/>
                <a:gd name="connsiteX65" fmla="*/ 5069414 w 5069918"/>
                <a:gd name="connsiteY65" fmla="*/ 1577772 h 3741103"/>
                <a:gd name="connsiteX66" fmla="*/ 5040732 w 5069918"/>
                <a:gd name="connsiteY66" fmla="*/ 1817822 h 3741103"/>
                <a:gd name="connsiteX67" fmla="*/ 4964102 w 5069918"/>
                <a:gd name="connsiteY67" fmla="*/ 2050871 h 3741103"/>
                <a:gd name="connsiteX68" fmla="*/ 4689486 w 5069918"/>
                <a:gd name="connsiteY68" fmla="*/ 2458008 h 3741103"/>
                <a:gd name="connsiteX69" fmla="*/ 4333792 w 5069918"/>
                <a:gd name="connsiteY69" fmla="*/ 2784606 h 3741103"/>
                <a:gd name="connsiteX70" fmla="*/ 3965197 w 5069918"/>
                <a:gd name="connsiteY70" fmla="*/ 3076041 h 3741103"/>
                <a:gd name="connsiteX71" fmla="*/ 3873745 w 5069918"/>
                <a:gd name="connsiteY71" fmla="*/ 3149167 h 3741103"/>
                <a:gd name="connsiteX72" fmla="*/ 3779416 w 5069918"/>
                <a:gd name="connsiteY72" fmla="*/ 3222705 h 3741103"/>
                <a:gd name="connsiteX73" fmla="*/ 3582739 w 5069918"/>
                <a:gd name="connsiteY73" fmla="*/ 3364594 h 3741103"/>
                <a:gd name="connsiteX74" fmla="*/ 3371851 w 5069918"/>
                <a:gd name="connsiteY74" fmla="*/ 3494377 h 3741103"/>
                <a:gd name="connsiteX75" fmla="*/ 3143615 w 5069918"/>
                <a:gd name="connsiteY75" fmla="*/ 3603819 h 3741103"/>
                <a:gd name="connsiteX76" fmla="*/ 2643552 w 5069918"/>
                <a:gd name="connsiteY76" fmla="*/ 3730555 h 3741103"/>
                <a:gd name="connsiteX77" fmla="*/ 2514264 w 5069918"/>
                <a:gd name="connsiteY77" fmla="*/ 3739696 h 3741103"/>
                <a:gd name="connsiteX78" fmla="*/ 2481920 w 5069918"/>
                <a:gd name="connsiteY78" fmla="*/ 3740849 h 3741103"/>
                <a:gd name="connsiteX79" fmla="*/ 2449664 w 5069918"/>
                <a:gd name="connsiteY79" fmla="*/ 3741014 h 3741103"/>
                <a:gd name="connsiteX80" fmla="*/ 2386284 w 5069918"/>
                <a:gd name="connsiteY80" fmla="*/ 3740273 h 3741103"/>
                <a:gd name="connsiteX81" fmla="*/ 2260658 w 5069918"/>
                <a:gd name="connsiteY81" fmla="*/ 3735331 h 3741103"/>
                <a:gd name="connsiteX82" fmla="*/ 2134945 w 5069918"/>
                <a:gd name="connsiteY82" fmla="*/ 3723967 h 3741103"/>
                <a:gd name="connsiteX83" fmla="*/ 1884564 w 5069918"/>
                <a:gd name="connsiteY83" fmla="*/ 3683451 h 3741103"/>
                <a:gd name="connsiteX84" fmla="*/ 1639764 w 5069918"/>
                <a:gd name="connsiteY84" fmla="*/ 3613537 h 3741103"/>
                <a:gd name="connsiteX85" fmla="*/ 1407081 w 5069918"/>
                <a:gd name="connsiteY85" fmla="*/ 3512164 h 3741103"/>
                <a:gd name="connsiteX86" fmla="*/ 1193491 w 5069918"/>
                <a:gd name="connsiteY86" fmla="*/ 3380240 h 3741103"/>
                <a:gd name="connsiteX87" fmla="*/ 836141 w 5069918"/>
                <a:gd name="connsiteY87" fmla="*/ 3047878 h 3741103"/>
                <a:gd name="connsiteX88" fmla="*/ 690812 w 5069918"/>
                <a:gd name="connsiteY88" fmla="*/ 2859461 h 3741103"/>
                <a:gd name="connsiteX89" fmla="*/ 562397 w 5069918"/>
                <a:gd name="connsiteY89" fmla="*/ 2662976 h 3741103"/>
                <a:gd name="connsiteX90" fmla="*/ 502504 w 5069918"/>
                <a:gd name="connsiteY90" fmla="*/ 2565474 h 3741103"/>
                <a:gd name="connsiteX91" fmla="*/ 440258 w 5069918"/>
                <a:gd name="connsiteY91" fmla="*/ 2469619 h 3741103"/>
                <a:gd name="connsiteX92" fmla="*/ 310360 w 5069918"/>
                <a:gd name="connsiteY92" fmla="*/ 2278732 h 3741103"/>
                <a:gd name="connsiteX93" fmla="*/ 246806 w 5069918"/>
                <a:gd name="connsiteY93" fmla="*/ 2181642 h 3741103"/>
                <a:gd name="connsiteX94" fmla="*/ 186303 w 5069918"/>
                <a:gd name="connsiteY94" fmla="*/ 2082411 h 3741103"/>
                <a:gd name="connsiteX95" fmla="*/ 84390 w 5069918"/>
                <a:gd name="connsiteY95" fmla="*/ 1874231 h 3741103"/>
                <a:gd name="connsiteX96" fmla="*/ 20139 w 5069918"/>
                <a:gd name="connsiteY96" fmla="*/ 1653288 h 3741103"/>
                <a:gd name="connsiteX97" fmla="*/ 0 w 5069918"/>
                <a:gd name="connsiteY97" fmla="*/ 1425590 h 3741103"/>
                <a:gd name="connsiteX98" fmla="*/ 179939 w 5069918"/>
                <a:gd name="connsiteY98" fmla="*/ 533498 h 3741103"/>
                <a:gd name="connsiteX99" fmla="*/ 276709 w 5069918"/>
                <a:gd name="connsiteY99" fmla="*/ 322519 h 3741103"/>
                <a:gd name="connsiteX100" fmla="*/ 392571 w 5069918"/>
                <a:gd name="connsiteY100" fmla="*/ 119280 h 3741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</a:cxnLst>
              <a:rect l="l" t="t" r="r" b="b"/>
              <a:pathLst>
                <a:path w="5069918" h="3741103">
                  <a:moveTo>
                    <a:pt x="475344" y="0"/>
                  </a:moveTo>
                  <a:lnTo>
                    <a:pt x="643707" y="0"/>
                  </a:lnTo>
                  <a:lnTo>
                    <a:pt x="635672" y="7778"/>
                  </a:lnTo>
                  <a:cubicBezTo>
                    <a:pt x="583538" y="62643"/>
                    <a:pt x="533759" y="119691"/>
                    <a:pt x="486638" y="178818"/>
                  </a:cubicBezTo>
                  <a:cubicBezTo>
                    <a:pt x="439560" y="237945"/>
                    <a:pt x="395012" y="299131"/>
                    <a:pt x="353514" y="362293"/>
                  </a:cubicBezTo>
                  <a:cubicBezTo>
                    <a:pt x="312714" y="425784"/>
                    <a:pt x="274180" y="490841"/>
                    <a:pt x="240181" y="558120"/>
                  </a:cubicBezTo>
                  <a:cubicBezTo>
                    <a:pt x="231376" y="574838"/>
                    <a:pt x="223180" y="591801"/>
                    <a:pt x="215073" y="608766"/>
                  </a:cubicBezTo>
                  <a:lnTo>
                    <a:pt x="202868" y="634294"/>
                  </a:lnTo>
                  <a:lnTo>
                    <a:pt x="191273" y="660069"/>
                  </a:lnTo>
                  <a:cubicBezTo>
                    <a:pt x="183688" y="677280"/>
                    <a:pt x="176016" y="694491"/>
                    <a:pt x="169129" y="712032"/>
                  </a:cubicBezTo>
                  <a:cubicBezTo>
                    <a:pt x="162242" y="729572"/>
                    <a:pt x="154658" y="746866"/>
                    <a:pt x="148381" y="764571"/>
                  </a:cubicBezTo>
                  <a:cubicBezTo>
                    <a:pt x="121529" y="834897"/>
                    <a:pt x="98775" y="906706"/>
                    <a:pt x="80903" y="979750"/>
                  </a:cubicBezTo>
                  <a:cubicBezTo>
                    <a:pt x="44636" y="1125509"/>
                    <a:pt x="26067" y="1275550"/>
                    <a:pt x="26154" y="1425590"/>
                  </a:cubicBezTo>
                  <a:cubicBezTo>
                    <a:pt x="26590" y="1500365"/>
                    <a:pt x="34001" y="1574973"/>
                    <a:pt x="49170" y="1648182"/>
                  </a:cubicBezTo>
                  <a:cubicBezTo>
                    <a:pt x="65124" y="1721226"/>
                    <a:pt x="88226" y="1792705"/>
                    <a:pt x="119437" y="1861055"/>
                  </a:cubicBezTo>
                  <a:cubicBezTo>
                    <a:pt x="126847" y="1878267"/>
                    <a:pt x="135478" y="1895066"/>
                    <a:pt x="143672" y="1911947"/>
                  </a:cubicBezTo>
                  <a:cubicBezTo>
                    <a:pt x="152565" y="1928582"/>
                    <a:pt x="161021" y="1945381"/>
                    <a:pt x="170611" y="1961687"/>
                  </a:cubicBezTo>
                  <a:cubicBezTo>
                    <a:pt x="188919" y="1994626"/>
                    <a:pt x="209319" y="2026578"/>
                    <a:pt x="230330" y="2058118"/>
                  </a:cubicBezTo>
                  <a:cubicBezTo>
                    <a:pt x="251253" y="2089740"/>
                    <a:pt x="273658" y="2120539"/>
                    <a:pt x="296237" y="2151255"/>
                  </a:cubicBezTo>
                  <a:cubicBezTo>
                    <a:pt x="319165" y="2181725"/>
                    <a:pt x="342966" y="2211782"/>
                    <a:pt x="366853" y="2241757"/>
                  </a:cubicBezTo>
                  <a:cubicBezTo>
                    <a:pt x="414714" y="2301791"/>
                    <a:pt x="464756" y="2360588"/>
                    <a:pt x="513838" y="2420786"/>
                  </a:cubicBezTo>
                  <a:cubicBezTo>
                    <a:pt x="538509" y="2450761"/>
                    <a:pt x="563094" y="2480983"/>
                    <a:pt x="587330" y="2511534"/>
                  </a:cubicBezTo>
                  <a:cubicBezTo>
                    <a:pt x="611479" y="2541839"/>
                    <a:pt x="635453" y="2574038"/>
                    <a:pt x="658817" y="2603437"/>
                  </a:cubicBezTo>
                  <a:cubicBezTo>
                    <a:pt x="682008" y="2633577"/>
                    <a:pt x="706330" y="2662811"/>
                    <a:pt x="730305" y="2692210"/>
                  </a:cubicBezTo>
                  <a:cubicBezTo>
                    <a:pt x="754977" y="2721115"/>
                    <a:pt x="779474" y="2750019"/>
                    <a:pt x="805018" y="2777936"/>
                  </a:cubicBezTo>
                  <a:cubicBezTo>
                    <a:pt x="855757" y="2834098"/>
                    <a:pt x="908500" y="2888202"/>
                    <a:pt x="963424" y="2939588"/>
                  </a:cubicBezTo>
                  <a:cubicBezTo>
                    <a:pt x="1073444" y="3042113"/>
                    <a:pt x="1192183" y="3133604"/>
                    <a:pt x="1319204" y="3209447"/>
                  </a:cubicBezTo>
                  <a:cubicBezTo>
                    <a:pt x="1382846" y="3247164"/>
                    <a:pt x="1448143" y="3281751"/>
                    <a:pt x="1515882" y="3310902"/>
                  </a:cubicBezTo>
                  <a:cubicBezTo>
                    <a:pt x="1583184" y="3340877"/>
                    <a:pt x="1652666" y="3366159"/>
                    <a:pt x="1723456" y="3387570"/>
                  </a:cubicBezTo>
                  <a:cubicBezTo>
                    <a:pt x="1794246" y="3409063"/>
                    <a:pt x="1866431" y="3426439"/>
                    <a:pt x="1939662" y="3440520"/>
                  </a:cubicBezTo>
                  <a:cubicBezTo>
                    <a:pt x="2012981" y="3454355"/>
                    <a:pt x="2087519" y="3463825"/>
                    <a:pt x="2162581" y="3470167"/>
                  </a:cubicBezTo>
                  <a:cubicBezTo>
                    <a:pt x="2237643" y="3476589"/>
                    <a:pt x="2313489" y="3479390"/>
                    <a:pt x="2389597" y="3479472"/>
                  </a:cubicBezTo>
                  <a:cubicBezTo>
                    <a:pt x="2408602" y="3479472"/>
                    <a:pt x="2427869" y="3479801"/>
                    <a:pt x="2446002" y="3479059"/>
                  </a:cubicBezTo>
                  <a:lnTo>
                    <a:pt x="2473639" y="3478402"/>
                  </a:lnTo>
                  <a:lnTo>
                    <a:pt x="2501187" y="3477083"/>
                  </a:lnTo>
                  <a:cubicBezTo>
                    <a:pt x="2537890" y="3475519"/>
                    <a:pt x="2574418" y="3472060"/>
                    <a:pt x="2610685" y="3468025"/>
                  </a:cubicBezTo>
                  <a:cubicBezTo>
                    <a:pt x="2755926" y="3451226"/>
                    <a:pt x="2897244" y="3414415"/>
                    <a:pt x="3033071" y="3360230"/>
                  </a:cubicBezTo>
                  <a:cubicBezTo>
                    <a:pt x="3101158" y="3333383"/>
                    <a:pt x="3167589" y="3301514"/>
                    <a:pt x="3232974" y="3266681"/>
                  </a:cubicBezTo>
                  <a:cubicBezTo>
                    <a:pt x="3298446" y="3232011"/>
                    <a:pt x="3362697" y="3193554"/>
                    <a:pt x="3425990" y="3152873"/>
                  </a:cubicBezTo>
                  <a:cubicBezTo>
                    <a:pt x="3489282" y="3112110"/>
                    <a:pt x="3551529" y="3068712"/>
                    <a:pt x="3613601" y="3024078"/>
                  </a:cubicBezTo>
                  <a:cubicBezTo>
                    <a:pt x="3644549" y="3001762"/>
                    <a:pt x="3675411" y="2978868"/>
                    <a:pt x="3706185" y="2955893"/>
                  </a:cubicBezTo>
                  <a:lnTo>
                    <a:pt x="3799729" y="2885155"/>
                  </a:lnTo>
                  <a:cubicBezTo>
                    <a:pt x="3926402" y="2790205"/>
                    <a:pt x="4053597" y="2699374"/>
                    <a:pt x="4175561" y="2606072"/>
                  </a:cubicBezTo>
                  <a:cubicBezTo>
                    <a:pt x="4297526" y="2512852"/>
                    <a:pt x="4414084" y="2416833"/>
                    <a:pt x="4517132" y="2312331"/>
                  </a:cubicBezTo>
                  <a:cubicBezTo>
                    <a:pt x="4568480" y="2259956"/>
                    <a:pt x="4616604" y="2205689"/>
                    <a:pt x="4659758" y="2148703"/>
                  </a:cubicBezTo>
                  <a:cubicBezTo>
                    <a:pt x="4702650" y="2091634"/>
                    <a:pt x="4741184" y="2032096"/>
                    <a:pt x="4773178" y="1969674"/>
                  </a:cubicBezTo>
                  <a:cubicBezTo>
                    <a:pt x="4837865" y="1845080"/>
                    <a:pt x="4877446" y="1709038"/>
                    <a:pt x="4892092" y="1567562"/>
                  </a:cubicBezTo>
                  <a:cubicBezTo>
                    <a:pt x="4895666" y="1532233"/>
                    <a:pt x="4897845" y="1496576"/>
                    <a:pt x="4898804" y="1460754"/>
                  </a:cubicBezTo>
                  <a:cubicBezTo>
                    <a:pt x="4899066" y="1442884"/>
                    <a:pt x="4899414" y="1425015"/>
                    <a:pt x="4899153" y="1406239"/>
                  </a:cubicBezTo>
                  <a:cubicBezTo>
                    <a:pt x="4898979" y="1387711"/>
                    <a:pt x="4899066" y="1369263"/>
                    <a:pt x="4898456" y="1350735"/>
                  </a:cubicBezTo>
                  <a:cubicBezTo>
                    <a:pt x="4896974" y="1276703"/>
                    <a:pt x="4893226" y="1202753"/>
                    <a:pt x="4886774" y="1128886"/>
                  </a:cubicBezTo>
                  <a:cubicBezTo>
                    <a:pt x="4873610" y="981232"/>
                    <a:pt x="4851030" y="833991"/>
                    <a:pt x="4815896" y="689221"/>
                  </a:cubicBezTo>
                  <a:cubicBezTo>
                    <a:pt x="4780676" y="544533"/>
                    <a:pt x="4733860" y="402068"/>
                    <a:pt x="4673183" y="264874"/>
                  </a:cubicBezTo>
                  <a:cubicBezTo>
                    <a:pt x="4658101" y="230533"/>
                    <a:pt x="4642147" y="196605"/>
                    <a:pt x="4625496" y="162925"/>
                  </a:cubicBezTo>
                  <a:cubicBezTo>
                    <a:pt x="4608583" y="129326"/>
                    <a:pt x="4590885" y="96222"/>
                    <a:pt x="4572490" y="63364"/>
                  </a:cubicBezTo>
                  <a:lnTo>
                    <a:pt x="4532299" y="0"/>
                  </a:lnTo>
                  <a:lnTo>
                    <a:pt x="4626680" y="0"/>
                  </a:lnTo>
                  <a:lnTo>
                    <a:pt x="4643978" y="26636"/>
                  </a:lnTo>
                  <a:cubicBezTo>
                    <a:pt x="4663594" y="60152"/>
                    <a:pt x="4682598" y="94080"/>
                    <a:pt x="4700644" y="128338"/>
                  </a:cubicBezTo>
                  <a:cubicBezTo>
                    <a:pt x="4718866" y="162595"/>
                    <a:pt x="4736476" y="197100"/>
                    <a:pt x="4753214" y="232016"/>
                  </a:cubicBezTo>
                  <a:cubicBezTo>
                    <a:pt x="4820082" y="371681"/>
                    <a:pt x="4875964" y="515957"/>
                    <a:pt x="4921297" y="663363"/>
                  </a:cubicBezTo>
                  <a:cubicBezTo>
                    <a:pt x="4966630" y="810687"/>
                    <a:pt x="5002460" y="960975"/>
                    <a:pt x="5027482" y="1112991"/>
                  </a:cubicBezTo>
                  <a:cubicBezTo>
                    <a:pt x="5040123" y="1189000"/>
                    <a:pt x="5050323" y="1265421"/>
                    <a:pt x="5058082" y="1342088"/>
                  </a:cubicBezTo>
                  <a:cubicBezTo>
                    <a:pt x="5060261" y="1361276"/>
                    <a:pt x="5061743" y="1380464"/>
                    <a:pt x="5063486" y="1399651"/>
                  </a:cubicBezTo>
                  <a:cubicBezTo>
                    <a:pt x="5065318" y="1418591"/>
                    <a:pt x="5066625" y="1438437"/>
                    <a:pt x="5067846" y="1458284"/>
                  </a:cubicBezTo>
                  <a:cubicBezTo>
                    <a:pt x="5069851" y="1497894"/>
                    <a:pt x="5070461" y="1537751"/>
                    <a:pt x="5069414" y="1577772"/>
                  </a:cubicBezTo>
                  <a:cubicBezTo>
                    <a:pt x="5067060" y="1657734"/>
                    <a:pt x="5057820" y="1738272"/>
                    <a:pt x="5040732" y="1817822"/>
                  </a:cubicBezTo>
                  <a:cubicBezTo>
                    <a:pt x="5023123" y="1897289"/>
                    <a:pt x="4997578" y="1975686"/>
                    <a:pt x="4964102" y="2050871"/>
                  </a:cubicBezTo>
                  <a:cubicBezTo>
                    <a:pt x="4897409" y="2201736"/>
                    <a:pt x="4799942" y="2338271"/>
                    <a:pt x="4689486" y="2458008"/>
                  </a:cubicBezTo>
                  <a:cubicBezTo>
                    <a:pt x="4579116" y="2578485"/>
                    <a:pt x="4456716" y="2684139"/>
                    <a:pt x="4333792" y="2784606"/>
                  </a:cubicBezTo>
                  <a:cubicBezTo>
                    <a:pt x="4210520" y="2884908"/>
                    <a:pt x="4085853" y="2979775"/>
                    <a:pt x="3965197" y="3076041"/>
                  </a:cubicBezTo>
                  <a:lnTo>
                    <a:pt x="3873745" y="3149167"/>
                  </a:lnTo>
                  <a:cubicBezTo>
                    <a:pt x="3842621" y="3173790"/>
                    <a:pt x="3811325" y="3198413"/>
                    <a:pt x="3779416" y="3222705"/>
                  </a:cubicBezTo>
                  <a:cubicBezTo>
                    <a:pt x="3715863" y="3271374"/>
                    <a:pt x="3650652" y="3319055"/>
                    <a:pt x="3582739" y="3364594"/>
                  </a:cubicBezTo>
                  <a:cubicBezTo>
                    <a:pt x="3514913" y="3410051"/>
                    <a:pt x="3445170" y="3454190"/>
                    <a:pt x="3371851" y="3494377"/>
                  </a:cubicBezTo>
                  <a:cubicBezTo>
                    <a:pt x="3298533" y="3534481"/>
                    <a:pt x="3222687" y="3571703"/>
                    <a:pt x="3143615" y="3603819"/>
                  </a:cubicBezTo>
                  <a:cubicBezTo>
                    <a:pt x="2985994" y="3668876"/>
                    <a:pt x="2815732" y="3712356"/>
                    <a:pt x="2643552" y="3730555"/>
                  </a:cubicBezTo>
                  <a:cubicBezTo>
                    <a:pt x="2600484" y="3734838"/>
                    <a:pt x="2557331" y="3738297"/>
                    <a:pt x="2514264" y="3739696"/>
                  </a:cubicBezTo>
                  <a:lnTo>
                    <a:pt x="2481920" y="3740849"/>
                  </a:lnTo>
                  <a:lnTo>
                    <a:pt x="2449664" y="3741014"/>
                  </a:lnTo>
                  <a:cubicBezTo>
                    <a:pt x="2427869" y="3741343"/>
                    <a:pt x="2407207" y="3740685"/>
                    <a:pt x="2386284" y="3740273"/>
                  </a:cubicBezTo>
                  <a:cubicBezTo>
                    <a:pt x="2344525" y="3739779"/>
                    <a:pt x="2302505" y="3737391"/>
                    <a:pt x="2260658" y="3735331"/>
                  </a:cubicBezTo>
                  <a:cubicBezTo>
                    <a:pt x="2218725" y="3732038"/>
                    <a:pt x="2176791" y="3728991"/>
                    <a:pt x="2134945" y="3723967"/>
                  </a:cubicBezTo>
                  <a:cubicBezTo>
                    <a:pt x="2051165" y="3714497"/>
                    <a:pt x="1967473" y="3701568"/>
                    <a:pt x="1884564" y="3683451"/>
                  </a:cubicBezTo>
                  <a:cubicBezTo>
                    <a:pt x="1801657" y="3665335"/>
                    <a:pt x="1719708" y="3642029"/>
                    <a:pt x="1639764" y="3613537"/>
                  </a:cubicBezTo>
                  <a:cubicBezTo>
                    <a:pt x="1559820" y="3584961"/>
                    <a:pt x="1481969" y="3550869"/>
                    <a:pt x="1407081" y="3512164"/>
                  </a:cubicBezTo>
                  <a:cubicBezTo>
                    <a:pt x="1332455" y="3472884"/>
                    <a:pt x="1260794" y="3428992"/>
                    <a:pt x="1193491" y="3380240"/>
                  </a:cubicBezTo>
                  <a:cubicBezTo>
                    <a:pt x="1058362" y="3283233"/>
                    <a:pt x="939973" y="3169508"/>
                    <a:pt x="836141" y="3047878"/>
                  </a:cubicBezTo>
                  <a:cubicBezTo>
                    <a:pt x="784444" y="2986774"/>
                    <a:pt x="736321" y="2923695"/>
                    <a:pt x="690812" y="2859461"/>
                  </a:cubicBezTo>
                  <a:cubicBezTo>
                    <a:pt x="645217" y="2795229"/>
                    <a:pt x="602674" y="2729596"/>
                    <a:pt x="562397" y="2662976"/>
                  </a:cubicBezTo>
                  <a:cubicBezTo>
                    <a:pt x="541823" y="2629295"/>
                    <a:pt x="522992" y="2597755"/>
                    <a:pt x="502504" y="2565474"/>
                  </a:cubicBezTo>
                  <a:cubicBezTo>
                    <a:pt x="482192" y="2533440"/>
                    <a:pt x="461530" y="2501406"/>
                    <a:pt x="440258" y="2469619"/>
                  </a:cubicBezTo>
                  <a:lnTo>
                    <a:pt x="310360" y="2278732"/>
                  </a:lnTo>
                  <a:cubicBezTo>
                    <a:pt x="288826" y="2246616"/>
                    <a:pt x="267555" y="2214335"/>
                    <a:pt x="246806" y="2181642"/>
                  </a:cubicBezTo>
                  <a:cubicBezTo>
                    <a:pt x="226057" y="2148949"/>
                    <a:pt x="205483" y="2116174"/>
                    <a:pt x="186303" y="2082411"/>
                  </a:cubicBezTo>
                  <a:cubicBezTo>
                    <a:pt x="147857" y="2015213"/>
                    <a:pt x="112550" y="1946041"/>
                    <a:pt x="84390" y="1874231"/>
                  </a:cubicBezTo>
                  <a:cubicBezTo>
                    <a:pt x="55708" y="1802669"/>
                    <a:pt x="34436" y="1728473"/>
                    <a:pt x="20139" y="1653288"/>
                  </a:cubicBezTo>
                  <a:cubicBezTo>
                    <a:pt x="6452" y="1578103"/>
                    <a:pt x="0" y="1501764"/>
                    <a:pt x="0" y="1425590"/>
                  </a:cubicBezTo>
                  <a:cubicBezTo>
                    <a:pt x="1133" y="1121885"/>
                    <a:pt x="63293" y="819004"/>
                    <a:pt x="179939" y="533498"/>
                  </a:cubicBezTo>
                  <a:cubicBezTo>
                    <a:pt x="209232" y="462183"/>
                    <a:pt x="240965" y="391527"/>
                    <a:pt x="276709" y="322519"/>
                  </a:cubicBezTo>
                  <a:cubicBezTo>
                    <a:pt x="311930" y="253262"/>
                    <a:pt x="350725" y="185489"/>
                    <a:pt x="392571" y="11928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58E67742-7BE5-458C-BC8D-9EE8557636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62838" y="1"/>
              <a:ext cx="4960548" cy="3526297"/>
            </a:xfrm>
            <a:custGeom>
              <a:avLst/>
              <a:gdLst>
                <a:gd name="connsiteX0" fmla="*/ 542883 w 4960548"/>
                <a:gd name="connsiteY0" fmla="*/ 0 h 3526297"/>
                <a:gd name="connsiteX1" fmla="*/ 826658 w 4960548"/>
                <a:gd name="connsiteY1" fmla="*/ 0 h 3526297"/>
                <a:gd name="connsiteX2" fmla="*/ 730698 w 4960548"/>
                <a:gd name="connsiteY2" fmla="*/ 89329 h 3526297"/>
                <a:gd name="connsiteX3" fmla="*/ 590295 w 4960548"/>
                <a:gd name="connsiteY3" fmla="*/ 244485 h 3526297"/>
                <a:gd name="connsiteX4" fmla="*/ 357524 w 4960548"/>
                <a:gd name="connsiteY4" fmla="*/ 587307 h 3526297"/>
                <a:gd name="connsiteX5" fmla="*/ 199554 w 4960548"/>
                <a:gd name="connsiteY5" fmla="*/ 966280 h 3526297"/>
                <a:gd name="connsiteX6" fmla="*/ 142104 w 4960548"/>
                <a:gd name="connsiteY6" fmla="*/ 1370286 h 3526297"/>
                <a:gd name="connsiteX7" fmla="*/ 166339 w 4960548"/>
                <a:gd name="connsiteY7" fmla="*/ 1568090 h 3526297"/>
                <a:gd name="connsiteX8" fmla="*/ 237914 w 4960548"/>
                <a:gd name="connsiteY8" fmla="*/ 1753129 h 3526297"/>
                <a:gd name="connsiteX9" fmla="*/ 287868 w 4960548"/>
                <a:gd name="connsiteY9" fmla="*/ 1840255 h 3526297"/>
                <a:gd name="connsiteX10" fmla="*/ 345232 w 4960548"/>
                <a:gd name="connsiteY10" fmla="*/ 1924581 h 3526297"/>
                <a:gd name="connsiteX11" fmla="*/ 477745 w 4960548"/>
                <a:gd name="connsiteY11" fmla="*/ 2087551 h 3526297"/>
                <a:gd name="connsiteX12" fmla="*/ 621156 w 4960548"/>
                <a:gd name="connsiteY12" fmla="*/ 2251756 h 3526297"/>
                <a:gd name="connsiteX13" fmla="*/ 692469 w 4960548"/>
                <a:gd name="connsiteY13" fmla="*/ 2337482 h 3526297"/>
                <a:gd name="connsiteX14" fmla="*/ 726731 w 4960548"/>
                <a:gd name="connsiteY14" fmla="*/ 2379562 h 3526297"/>
                <a:gd name="connsiteX15" fmla="*/ 760295 w 4960548"/>
                <a:gd name="connsiteY15" fmla="*/ 2419831 h 3526297"/>
                <a:gd name="connsiteX16" fmla="*/ 1048685 w 4960548"/>
                <a:gd name="connsiteY16" fmla="*/ 2717443 h 3526297"/>
                <a:gd name="connsiteX17" fmla="*/ 1202035 w 4960548"/>
                <a:gd name="connsiteY17" fmla="*/ 2851344 h 3526297"/>
                <a:gd name="connsiteX18" fmla="*/ 1362620 w 4960548"/>
                <a:gd name="connsiteY18" fmla="*/ 2974785 h 3526297"/>
                <a:gd name="connsiteX19" fmla="*/ 1721364 w 4960548"/>
                <a:gd name="connsiteY19" fmla="*/ 3170036 h 3526297"/>
                <a:gd name="connsiteX20" fmla="*/ 1922052 w 4960548"/>
                <a:gd name="connsiteY20" fmla="*/ 3225210 h 3526297"/>
                <a:gd name="connsiteX21" fmla="*/ 1973488 w 4960548"/>
                <a:gd name="connsiteY21" fmla="*/ 3234928 h 3526297"/>
                <a:gd name="connsiteX22" fmla="*/ 2025360 w 4960548"/>
                <a:gd name="connsiteY22" fmla="*/ 3243080 h 3526297"/>
                <a:gd name="connsiteX23" fmla="*/ 2130063 w 4960548"/>
                <a:gd name="connsiteY23" fmla="*/ 3254774 h 3526297"/>
                <a:gd name="connsiteX24" fmla="*/ 2182719 w 4960548"/>
                <a:gd name="connsiteY24" fmla="*/ 3258562 h 3526297"/>
                <a:gd name="connsiteX25" fmla="*/ 2235551 w 4960548"/>
                <a:gd name="connsiteY25" fmla="*/ 3261197 h 3526297"/>
                <a:gd name="connsiteX26" fmla="*/ 2288556 w 4960548"/>
                <a:gd name="connsiteY26" fmla="*/ 3262350 h 3526297"/>
                <a:gd name="connsiteX27" fmla="*/ 2341648 w 4960548"/>
                <a:gd name="connsiteY27" fmla="*/ 3262103 h 3526297"/>
                <a:gd name="connsiteX28" fmla="*/ 2368238 w 4960548"/>
                <a:gd name="connsiteY28" fmla="*/ 3261856 h 3526297"/>
                <a:gd name="connsiteX29" fmla="*/ 2393869 w 4960548"/>
                <a:gd name="connsiteY29" fmla="*/ 3260785 h 3526297"/>
                <a:gd name="connsiteX30" fmla="*/ 2419413 w 4960548"/>
                <a:gd name="connsiteY30" fmla="*/ 3259550 h 3526297"/>
                <a:gd name="connsiteX31" fmla="*/ 2444869 w 4960548"/>
                <a:gd name="connsiteY31" fmla="*/ 3257574 h 3526297"/>
                <a:gd name="connsiteX32" fmla="*/ 2545824 w 4960548"/>
                <a:gd name="connsiteY32" fmla="*/ 3245798 h 3526297"/>
                <a:gd name="connsiteX33" fmla="*/ 2930373 w 4960548"/>
                <a:gd name="connsiteY33" fmla="*/ 3126555 h 3526297"/>
                <a:gd name="connsiteX34" fmla="*/ 3285631 w 4960548"/>
                <a:gd name="connsiteY34" fmla="*/ 2917552 h 3526297"/>
                <a:gd name="connsiteX35" fmla="*/ 3371764 w 4960548"/>
                <a:gd name="connsiteY35" fmla="*/ 2856120 h 3526297"/>
                <a:gd name="connsiteX36" fmla="*/ 3457898 w 4960548"/>
                <a:gd name="connsiteY36" fmla="*/ 2792628 h 3526297"/>
                <a:gd name="connsiteX37" fmla="*/ 3632344 w 4960548"/>
                <a:gd name="connsiteY37" fmla="*/ 2660869 h 3526297"/>
                <a:gd name="connsiteX38" fmla="*/ 3990915 w 4960548"/>
                <a:gd name="connsiteY38" fmla="*/ 2405832 h 3526297"/>
                <a:gd name="connsiteX39" fmla="*/ 4324988 w 4960548"/>
                <a:gd name="connsiteY39" fmla="*/ 2152196 h 3526297"/>
                <a:gd name="connsiteX40" fmla="*/ 4592106 w 4960548"/>
                <a:gd name="connsiteY40" fmla="*/ 1861501 h 3526297"/>
                <a:gd name="connsiteX41" fmla="*/ 4683122 w 4960548"/>
                <a:gd name="connsiteY41" fmla="*/ 1692521 h 3526297"/>
                <a:gd name="connsiteX42" fmla="*/ 4738568 w 4960548"/>
                <a:gd name="connsiteY42" fmla="*/ 1507893 h 3526297"/>
                <a:gd name="connsiteX43" fmla="*/ 4753912 w 4960548"/>
                <a:gd name="connsiteY43" fmla="*/ 1411050 h 3526297"/>
                <a:gd name="connsiteX44" fmla="*/ 4756440 w 4960548"/>
                <a:gd name="connsiteY44" fmla="*/ 1386509 h 3526297"/>
                <a:gd name="connsiteX45" fmla="*/ 4758358 w 4960548"/>
                <a:gd name="connsiteY45" fmla="*/ 1361475 h 3526297"/>
                <a:gd name="connsiteX46" fmla="*/ 4761148 w 4960548"/>
                <a:gd name="connsiteY46" fmla="*/ 1309759 h 3526297"/>
                <a:gd name="connsiteX47" fmla="*/ 4756354 w 4960548"/>
                <a:gd name="connsiteY47" fmla="*/ 1102980 h 3526297"/>
                <a:gd name="connsiteX48" fmla="*/ 4725578 w 4960548"/>
                <a:gd name="connsiteY48" fmla="*/ 898753 h 3526297"/>
                <a:gd name="connsiteX49" fmla="*/ 4673358 w 4960548"/>
                <a:gd name="connsiteY49" fmla="*/ 699384 h 3526297"/>
                <a:gd name="connsiteX50" fmla="*/ 4538491 w 4960548"/>
                <a:gd name="connsiteY50" fmla="*/ 312754 h 3526297"/>
                <a:gd name="connsiteX51" fmla="*/ 4446604 w 4960548"/>
                <a:gd name="connsiteY51" fmla="*/ 129196 h 3526297"/>
                <a:gd name="connsiteX52" fmla="*/ 4419840 w 4960548"/>
                <a:gd name="connsiteY52" fmla="*/ 85222 h 3526297"/>
                <a:gd name="connsiteX53" fmla="*/ 4391680 w 4960548"/>
                <a:gd name="connsiteY53" fmla="*/ 42071 h 3526297"/>
                <a:gd name="connsiteX54" fmla="*/ 4361930 w 4960548"/>
                <a:gd name="connsiteY54" fmla="*/ 0 h 3526297"/>
                <a:gd name="connsiteX55" fmla="*/ 4588871 w 4960548"/>
                <a:gd name="connsiteY55" fmla="*/ 0 h 3526297"/>
                <a:gd name="connsiteX56" fmla="*/ 4613640 w 4960548"/>
                <a:gd name="connsiteY56" fmla="*/ 38859 h 3526297"/>
                <a:gd name="connsiteX57" fmla="*/ 4724445 w 4960548"/>
                <a:gd name="connsiteY57" fmla="*/ 234687 h 3526297"/>
                <a:gd name="connsiteX58" fmla="*/ 4876138 w 4960548"/>
                <a:gd name="connsiteY58" fmla="*/ 653022 h 3526297"/>
                <a:gd name="connsiteX59" fmla="*/ 4911707 w 4960548"/>
                <a:gd name="connsiteY59" fmla="*/ 870671 h 3526297"/>
                <a:gd name="connsiteX60" fmla="*/ 4934810 w 4960548"/>
                <a:gd name="connsiteY60" fmla="*/ 1088487 h 3526297"/>
                <a:gd name="connsiteX61" fmla="*/ 4953206 w 4960548"/>
                <a:gd name="connsiteY61" fmla="*/ 1306301 h 3526297"/>
                <a:gd name="connsiteX62" fmla="*/ 4956954 w 4960548"/>
                <a:gd name="connsiteY62" fmla="*/ 1360899 h 3526297"/>
                <a:gd name="connsiteX63" fmla="*/ 4958610 w 4960548"/>
                <a:gd name="connsiteY63" fmla="*/ 1388980 h 3526297"/>
                <a:gd name="connsiteX64" fmla="*/ 4959830 w 4960548"/>
                <a:gd name="connsiteY64" fmla="*/ 1417555 h 3526297"/>
                <a:gd name="connsiteX65" fmla="*/ 4958174 w 4960548"/>
                <a:gd name="connsiteY65" fmla="*/ 1532680 h 3526297"/>
                <a:gd name="connsiteX66" fmla="*/ 4834030 w 4960548"/>
                <a:gd name="connsiteY66" fmla="*/ 1984861 h 3526297"/>
                <a:gd name="connsiteX67" fmla="*/ 4558106 w 4960548"/>
                <a:gd name="connsiteY67" fmla="*/ 2368857 h 3526297"/>
                <a:gd name="connsiteX68" fmla="*/ 4389936 w 4960548"/>
                <a:gd name="connsiteY68" fmla="*/ 2528945 h 3526297"/>
                <a:gd name="connsiteX69" fmla="*/ 4214618 w 4960548"/>
                <a:gd name="connsiteY69" fmla="*/ 2674457 h 3526297"/>
                <a:gd name="connsiteX70" fmla="*/ 3858489 w 4960548"/>
                <a:gd name="connsiteY70" fmla="*/ 2936658 h 3526297"/>
                <a:gd name="connsiteX71" fmla="*/ 3768868 w 4960548"/>
                <a:gd name="connsiteY71" fmla="*/ 3000643 h 3526297"/>
                <a:gd name="connsiteX72" fmla="*/ 3676806 w 4960548"/>
                <a:gd name="connsiteY72" fmla="*/ 3065040 h 3526297"/>
                <a:gd name="connsiteX73" fmla="*/ 3582477 w 4960548"/>
                <a:gd name="connsiteY73" fmla="*/ 3128614 h 3526297"/>
                <a:gd name="connsiteX74" fmla="*/ 3485185 w 4960548"/>
                <a:gd name="connsiteY74" fmla="*/ 3190377 h 3526297"/>
                <a:gd name="connsiteX75" fmla="*/ 3280923 w 4960548"/>
                <a:gd name="connsiteY75" fmla="*/ 3306325 h 3526297"/>
                <a:gd name="connsiteX76" fmla="*/ 3061230 w 4960548"/>
                <a:gd name="connsiteY76" fmla="*/ 3404897 h 3526297"/>
                <a:gd name="connsiteX77" fmla="*/ 2583137 w 4960548"/>
                <a:gd name="connsiteY77" fmla="*/ 3518292 h 3526297"/>
                <a:gd name="connsiteX78" fmla="*/ 2460038 w 4960548"/>
                <a:gd name="connsiteY78" fmla="*/ 3525622 h 3526297"/>
                <a:gd name="connsiteX79" fmla="*/ 2429264 w 4960548"/>
                <a:gd name="connsiteY79" fmla="*/ 3526280 h 3526297"/>
                <a:gd name="connsiteX80" fmla="*/ 2398576 w 4960548"/>
                <a:gd name="connsiteY80" fmla="*/ 3526116 h 3526297"/>
                <a:gd name="connsiteX81" fmla="*/ 2367977 w 4960548"/>
                <a:gd name="connsiteY81" fmla="*/ 3525786 h 3526297"/>
                <a:gd name="connsiteX82" fmla="*/ 2338249 w 4960548"/>
                <a:gd name="connsiteY82" fmla="*/ 3524716 h 3526297"/>
                <a:gd name="connsiteX83" fmla="*/ 2100770 w 4960548"/>
                <a:gd name="connsiteY83" fmla="*/ 3506845 h 3526297"/>
                <a:gd name="connsiteX84" fmla="*/ 1864776 w 4960548"/>
                <a:gd name="connsiteY84" fmla="*/ 3467483 h 3526297"/>
                <a:gd name="connsiteX85" fmla="*/ 1632964 w 4960548"/>
                <a:gd name="connsiteY85" fmla="*/ 3405803 h 3526297"/>
                <a:gd name="connsiteX86" fmla="*/ 1189219 w 4960548"/>
                <a:gd name="connsiteY86" fmla="*/ 3220352 h 3526297"/>
                <a:gd name="connsiteX87" fmla="*/ 815305 w 4960548"/>
                <a:gd name="connsiteY87" fmla="*/ 2931634 h 3526297"/>
                <a:gd name="connsiteX88" fmla="*/ 663699 w 4960548"/>
                <a:gd name="connsiteY88" fmla="*/ 2757877 h 3526297"/>
                <a:gd name="connsiteX89" fmla="*/ 531274 w 4960548"/>
                <a:gd name="connsiteY89" fmla="*/ 2573907 h 3526297"/>
                <a:gd name="connsiteX90" fmla="*/ 500325 w 4960548"/>
                <a:gd name="connsiteY90" fmla="*/ 2527051 h 3526297"/>
                <a:gd name="connsiteX91" fmla="*/ 470771 w 4960548"/>
                <a:gd name="connsiteY91" fmla="*/ 2481594 h 3526297"/>
                <a:gd name="connsiteX92" fmla="*/ 412448 w 4960548"/>
                <a:gd name="connsiteY92" fmla="*/ 2393479 h 3526297"/>
                <a:gd name="connsiteX93" fmla="*/ 291616 w 4960548"/>
                <a:gd name="connsiteY93" fmla="*/ 2213464 h 3526297"/>
                <a:gd name="connsiteX94" fmla="*/ 173662 w 4960548"/>
                <a:gd name="connsiteY94" fmla="*/ 2023154 h 3526297"/>
                <a:gd name="connsiteX95" fmla="*/ 120483 w 4960548"/>
                <a:gd name="connsiteY95" fmla="*/ 1922276 h 3526297"/>
                <a:gd name="connsiteX96" fmla="*/ 75324 w 4960548"/>
                <a:gd name="connsiteY96" fmla="*/ 1816703 h 3526297"/>
                <a:gd name="connsiteX97" fmla="*/ 40713 w 4960548"/>
                <a:gd name="connsiteY97" fmla="*/ 1707179 h 3526297"/>
                <a:gd name="connsiteX98" fmla="*/ 27811 w 4960548"/>
                <a:gd name="connsiteY98" fmla="*/ 1651346 h 3526297"/>
                <a:gd name="connsiteX99" fmla="*/ 22144 w 4960548"/>
                <a:gd name="connsiteY99" fmla="*/ 1623346 h 3526297"/>
                <a:gd name="connsiteX100" fmla="*/ 17436 w 4960548"/>
                <a:gd name="connsiteY100" fmla="*/ 1595265 h 3526297"/>
                <a:gd name="connsiteX101" fmla="*/ 0 w 4960548"/>
                <a:gd name="connsiteY101" fmla="*/ 1370286 h 3526297"/>
                <a:gd name="connsiteX102" fmla="*/ 48385 w 4960548"/>
                <a:gd name="connsiteY102" fmla="*/ 931939 h 3526297"/>
                <a:gd name="connsiteX103" fmla="*/ 193801 w 4960548"/>
                <a:gd name="connsiteY103" fmla="*/ 511957 h 3526297"/>
                <a:gd name="connsiteX104" fmla="*/ 431660 w 4960548"/>
                <a:gd name="connsiteY104" fmla="*/ 131379 h 3526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</a:cxnLst>
              <a:rect l="l" t="t" r="r" b="b"/>
              <a:pathLst>
                <a:path w="4960548" h="3526297">
                  <a:moveTo>
                    <a:pt x="542883" y="0"/>
                  </a:moveTo>
                  <a:lnTo>
                    <a:pt x="826658" y="0"/>
                  </a:lnTo>
                  <a:lnTo>
                    <a:pt x="730698" y="89329"/>
                  </a:lnTo>
                  <a:cubicBezTo>
                    <a:pt x="681528" y="139120"/>
                    <a:pt x="634626" y="190876"/>
                    <a:pt x="590295" y="244485"/>
                  </a:cubicBezTo>
                  <a:cubicBezTo>
                    <a:pt x="501458" y="351540"/>
                    <a:pt x="423083" y="466336"/>
                    <a:pt x="357524" y="587307"/>
                  </a:cubicBezTo>
                  <a:cubicBezTo>
                    <a:pt x="291965" y="708196"/>
                    <a:pt x="237391" y="834767"/>
                    <a:pt x="199554" y="966280"/>
                  </a:cubicBezTo>
                  <a:cubicBezTo>
                    <a:pt x="161632" y="1097463"/>
                    <a:pt x="142016" y="1233833"/>
                    <a:pt x="142104" y="1370286"/>
                  </a:cubicBezTo>
                  <a:cubicBezTo>
                    <a:pt x="142888" y="1437319"/>
                    <a:pt x="149862" y="1503858"/>
                    <a:pt x="166339" y="1568090"/>
                  </a:cubicBezTo>
                  <a:cubicBezTo>
                    <a:pt x="182555" y="1632405"/>
                    <a:pt x="207750" y="1693921"/>
                    <a:pt x="237914" y="1753129"/>
                  </a:cubicBezTo>
                  <a:cubicBezTo>
                    <a:pt x="253170" y="1782693"/>
                    <a:pt x="270084" y="1811680"/>
                    <a:pt x="287868" y="1840255"/>
                  </a:cubicBezTo>
                  <a:cubicBezTo>
                    <a:pt x="305914" y="1868748"/>
                    <a:pt x="325181" y="1896830"/>
                    <a:pt x="345232" y="1924581"/>
                  </a:cubicBezTo>
                  <a:cubicBezTo>
                    <a:pt x="385858" y="1979920"/>
                    <a:pt x="431017" y="2033612"/>
                    <a:pt x="477745" y="2087551"/>
                  </a:cubicBezTo>
                  <a:cubicBezTo>
                    <a:pt x="524474" y="2141573"/>
                    <a:pt x="573294" y="2195594"/>
                    <a:pt x="621156" y="2251756"/>
                  </a:cubicBezTo>
                  <a:cubicBezTo>
                    <a:pt x="645130" y="2279755"/>
                    <a:pt x="668843" y="2308412"/>
                    <a:pt x="692469" y="2337482"/>
                  </a:cubicBezTo>
                  <a:lnTo>
                    <a:pt x="726731" y="2379562"/>
                  </a:lnTo>
                  <a:cubicBezTo>
                    <a:pt x="737977" y="2392986"/>
                    <a:pt x="748700" y="2406738"/>
                    <a:pt x="760295" y="2419831"/>
                  </a:cubicBezTo>
                  <a:cubicBezTo>
                    <a:pt x="850788" y="2526392"/>
                    <a:pt x="948952" y="2624470"/>
                    <a:pt x="1048685" y="2717443"/>
                  </a:cubicBezTo>
                  <a:cubicBezTo>
                    <a:pt x="1098814" y="2763724"/>
                    <a:pt x="1149814" y="2808439"/>
                    <a:pt x="1202035" y="2851344"/>
                  </a:cubicBezTo>
                  <a:cubicBezTo>
                    <a:pt x="1254256" y="2894248"/>
                    <a:pt x="1307435" y="2935752"/>
                    <a:pt x="1362620" y="2974785"/>
                  </a:cubicBezTo>
                  <a:cubicBezTo>
                    <a:pt x="1472554" y="3053017"/>
                    <a:pt x="1591118" y="3122932"/>
                    <a:pt x="1721364" y="3170036"/>
                  </a:cubicBezTo>
                  <a:cubicBezTo>
                    <a:pt x="1786314" y="3193588"/>
                    <a:pt x="1853617" y="3211622"/>
                    <a:pt x="1922052" y="3225210"/>
                  </a:cubicBezTo>
                  <a:cubicBezTo>
                    <a:pt x="1939227" y="3228422"/>
                    <a:pt x="1956227" y="3232128"/>
                    <a:pt x="1973488" y="3234928"/>
                  </a:cubicBezTo>
                  <a:lnTo>
                    <a:pt x="2025360" y="3243080"/>
                  </a:lnTo>
                  <a:cubicBezTo>
                    <a:pt x="2060145" y="3247445"/>
                    <a:pt x="2094930" y="3252056"/>
                    <a:pt x="2130063" y="3254774"/>
                  </a:cubicBezTo>
                  <a:cubicBezTo>
                    <a:pt x="2147587" y="3256338"/>
                    <a:pt x="2165109" y="3257821"/>
                    <a:pt x="2182719" y="3258562"/>
                  </a:cubicBezTo>
                  <a:cubicBezTo>
                    <a:pt x="2200330" y="3259385"/>
                    <a:pt x="2217853" y="3260703"/>
                    <a:pt x="2235551" y="3261197"/>
                  </a:cubicBezTo>
                  <a:lnTo>
                    <a:pt x="2288556" y="3262350"/>
                  </a:lnTo>
                  <a:cubicBezTo>
                    <a:pt x="2306166" y="3262761"/>
                    <a:pt x="2323951" y="3262185"/>
                    <a:pt x="2341648" y="3262103"/>
                  </a:cubicBezTo>
                  <a:lnTo>
                    <a:pt x="2368238" y="3261856"/>
                  </a:lnTo>
                  <a:cubicBezTo>
                    <a:pt x="2376869" y="3261609"/>
                    <a:pt x="2385325" y="3261115"/>
                    <a:pt x="2393869" y="3260785"/>
                  </a:cubicBezTo>
                  <a:cubicBezTo>
                    <a:pt x="2402412" y="3260373"/>
                    <a:pt x="2410956" y="3260127"/>
                    <a:pt x="2419413" y="3259550"/>
                  </a:cubicBezTo>
                  <a:lnTo>
                    <a:pt x="2444869" y="3257574"/>
                  </a:lnTo>
                  <a:cubicBezTo>
                    <a:pt x="2478782" y="3255021"/>
                    <a:pt x="2512434" y="3250739"/>
                    <a:pt x="2545824" y="3245798"/>
                  </a:cubicBezTo>
                  <a:cubicBezTo>
                    <a:pt x="2679470" y="3224881"/>
                    <a:pt x="2807973" y="3183954"/>
                    <a:pt x="2930373" y="3126555"/>
                  </a:cubicBezTo>
                  <a:cubicBezTo>
                    <a:pt x="3053210" y="3069817"/>
                    <a:pt x="3170118" y="2997184"/>
                    <a:pt x="3285631" y="2917552"/>
                  </a:cubicBezTo>
                  <a:cubicBezTo>
                    <a:pt x="3314487" y="2897706"/>
                    <a:pt x="3343169" y="2876954"/>
                    <a:pt x="3371764" y="2856120"/>
                  </a:cubicBezTo>
                  <a:cubicBezTo>
                    <a:pt x="3400534" y="2835285"/>
                    <a:pt x="3429216" y="2814121"/>
                    <a:pt x="3457898" y="2792628"/>
                  </a:cubicBezTo>
                  <a:lnTo>
                    <a:pt x="3632344" y="2660869"/>
                  </a:lnTo>
                  <a:cubicBezTo>
                    <a:pt x="3752043" y="2571190"/>
                    <a:pt x="3872873" y="2487687"/>
                    <a:pt x="3990915" y="2405832"/>
                  </a:cubicBezTo>
                  <a:cubicBezTo>
                    <a:pt x="4108869" y="2323976"/>
                    <a:pt x="4222378" y="2241297"/>
                    <a:pt x="4324988" y="2152196"/>
                  </a:cubicBezTo>
                  <a:cubicBezTo>
                    <a:pt x="4427598" y="2063258"/>
                    <a:pt x="4520270" y="1968474"/>
                    <a:pt x="4592106" y="1861501"/>
                  </a:cubicBezTo>
                  <a:cubicBezTo>
                    <a:pt x="4628024" y="1808057"/>
                    <a:pt x="4658712" y="1751730"/>
                    <a:pt x="4683122" y="1692521"/>
                  </a:cubicBezTo>
                  <a:cubicBezTo>
                    <a:pt x="4707706" y="1633393"/>
                    <a:pt x="4725404" y="1571467"/>
                    <a:pt x="4738568" y="1507893"/>
                  </a:cubicBezTo>
                  <a:cubicBezTo>
                    <a:pt x="4745106" y="1476106"/>
                    <a:pt x="4750338" y="1443742"/>
                    <a:pt x="4753912" y="1411050"/>
                  </a:cubicBezTo>
                  <a:cubicBezTo>
                    <a:pt x="4754958" y="1402897"/>
                    <a:pt x="4755656" y="1394662"/>
                    <a:pt x="4756440" y="1386509"/>
                  </a:cubicBezTo>
                  <a:cubicBezTo>
                    <a:pt x="4757138" y="1378274"/>
                    <a:pt x="4758010" y="1370204"/>
                    <a:pt x="4758358" y="1361475"/>
                  </a:cubicBezTo>
                  <a:lnTo>
                    <a:pt x="4761148" y="1309759"/>
                  </a:lnTo>
                  <a:cubicBezTo>
                    <a:pt x="4763676" y="1240751"/>
                    <a:pt x="4762106" y="1171659"/>
                    <a:pt x="4756354" y="1102980"/>
                  </a:cubicBezTo>
                  <a:cubicBezTo>
                    <a:pt x="4750774" y="1034218"/>
                    <a:pt x="4740050" y="966033"/>
                    <a:pt x="4725578" y="898753"/>
                  </a:cubicBezTo>
                  <a:cubicBezTo>
                    <a:pt x="4710932" y="831473"/>
                    <a:pt x="4692624" y="765100"/>
                    <a:pt x="4673358" y="699384"/>
                  </a:cubicBezTo>
                  <a:cubicBezTo>
                    <a:pt x="4634912" y="568037"/>
                    <a:pt x="4592456" y="438419"/>
                    <a:pt x="4538491" y="312754"/>
                  </a:cubicBezTo>
                  <a:cubicBezTo>
                    <a:pt x="4511464" y="250003"/>
                    <a:pt x="4481301" y="188406"/>
                    <a:pt x="4446604" y="129196"/>
                  </a:cubicBezTo>
                  <a:cubicBezTo>
                    <a:pt x="4438147" y="114291"/>
                    <a:pt x="4428819" y="99798"/>
                    <a:pt x="4419840" y="85222"/>
                  </a:cubicBezTo>
                  <a:cubicBezTo>
                    <a:pt x="4410598" y="70728"/>
                    <a:pt x="4401008" y="56482"/>
                    <a:pt x="4391680" y="42071"/>
                  </a:cubicBezTo>
                  <a:lnTo>
                    <a:pt x="4361930" y="0"/>
                  </a:lnTo>
                  <a:lnTo>
                    <a:pt x="4588871" y="0"/>
                  </a:lnTo>
                  <a:lnTo>
                    <a:pt x="4613640" y="38859"/>
                  </a:lnTo>
                  <a:cubicBezTo>
                    <a:pt x="4653306" y="102762"/>
                    <a:pt x="4690706" y="167901"/>
                    <a:pt x="4724445" y="234687"/>
                  </a:cubicBezTo>
                  <a:cubicBezTo>
                    <a:pt x="4792096" y="368257"/>
                    <a:pt x="4844230" y="508828"/>
                    <a:pt x="4876138" y="653022"/>
                  </a:cubicBezTo>
                  <a:cubicBezTo>
                    <a:pt x="4892005" y="725161"/>
                    <a:pt x="4903077" y="797874"/>
                    <a:pt x="4911707" y="870671"/>
                  </a:cubicBezTo>
                  <a:cubicBezTo>
                    <a:pt x="4920513" y="943386"/>
                    <a:pt x="4927574" y="1016019"/>
                    <a:pt x="4934810" y="1088487"/>
                  </a:cubicBezTo>
                  <a:cubicBezTo>
                    <a:pt x="4941697" y="1161036"/>
                    <a:pt x="4947799" y="1233586"/>
                    <a:pt x="4953206" y="1306301"/>
                  </a:cubicBezTo>
                  <a:lnTo>
                    <a:pt x="4956954" y="1360899"/>
                  </a:lnTo>
                  <a:cubicBezTo>
                    <a:pt x="4957651" y="1369875"/>
                    <a:pt x="4958087" y="1379510"/>
                    <a:pt x="4958610" y="1388980"/>
                  </a:cubicBezTo>
                  <a:cubicBezTo>
                    <a:pt x="4959133" y="1398450"/>
                    <a:pt x="4959656" y="1408003"/>
                    <a:pt x="4959830" y="1417555"/>
                  </a:cubicBezTo>
                  <a:cubicBezTo>
                    <a:pt x="4961138" y="1455683"/>
                    <a:pt x="4960702" y="1494140"/>
                    <a:pt x="4958174" y="1532680"/>
                  </a:cubicBezTo>
                  <a:cubicBezTo>
                    <a:pt x="4948760" y="1686920"/>
                    <a:pt x="4904908" y="1842314"/>
                    <a:pt x="4834030" y="1984861"/>
                  </a:cubicBezTo>
                  <a:cubicBezTo>
                    <a:pt x="4763328" y="2127820"/>
                    <a:pt x="4665860" y="2256121"/>
                    <a:pt x="4558106" y="2368857"/>
                  </a:cubicBezTo>
                  <a:cubicBezTo>
                    <a:pt x="4504230" y="2425432"/>
                    <a:pt x="4447650" y="2478465"/>
                    <a:pt x="4389936" y="2528945"/>
                  </a:cubicBezTo>
                  <a:cubicBezTo>
                    <a:pt x="4332223" y="2579425"/>
                    <a:pt x="4273726" y="2628011"/>
                    <a:pt x="4214618" y="2674457"/>
                  </a:cubicBezTo>
                  <a:cubicBezTo>
                    <a:pt x="4096664" y="2767759"/>
                    <a:pt x="3976094" y="2852826"/>
                    <a:pt x="3858489" y="2936658"/>
                  </a:cubicBezTo>
                  <a:lnTo>
                    <a:pt x="3768868" y="3000643"/>
                  </a:lnTo>
                  <a:cubicBezTo>
                    <a:pt x="3738530" y="3022136"/>
                    <a:pt x="3707929" y="3043794"/>
                    <a:pt x="3676806" y="3065040"/>
                  </a:cubicBezTo>
                  <a:cubicBezTo>
                    <a:pt x="3645770" y="3086369"/>
                    <a:pt x="3614386" y="3107615"/>
                    <a:pt x="3582477" y="3128614"/>
                  </a:cubicBezTo>
                  <a:cubicBezTo>
                    <a:pt x="3550483" y="3149449"/>
                    <a:pt x="3518226" y="3170118"/>
                    <a:pt x="3485185" y="3190377"/>
                  </a:cubicBezTo>
                  <a:cubicBezTo>
                    <a:pt x="3419452" y="3230975"/>
                    <a:pt x="3351625" y="3270338"/>
                    <a:pt x="3280923" y="3306325"/>
                  </a:cubicBezTo>
                  <a:cubicBezTo>
                    <a:pt x="3210307" y="3342476"/>
                    <a:pt x="3137251" y="3376074"/>
                    <a:pt x="3061230" y="3404897"/>
                  </a:cubicBezTo>
                  <a:cubicBezTo>
                    <a:pt x="2909886" y="3463366"/>
                    <a:pt x="2747295" y="3502810"/>
                    <a:pt x="2583137" y="3518292"/>
                  </a:cubicBezTo>
                  <a:cubicBezTo>
                    <a:pt x="2542075" y="3521999"/>
                    <a:pt x="2501013" y="3524798"/>
                    <a:pt x="2460038" y="3525622"/>
                  </a:cubicBezTo>
                  <a:lnTo>
                    <a:pt x="2429264" y="3526280"/>
                  </a:lnTo>
                  <a:cubicBezTo>
                    <a:pt x="2419064" y="3526363"/>
                    <a:pt x="2408777" y="3526116"/>
                    <a:pt x="2398576" y="3526116"/>
                  </a:cubicBezTo>
                  <a:lnTo>
                    <a:pt x="2367977" y="3525786"/>
                  </a:lnTo>
                  <a:lnTo>
                    <a:pt x="2338249" y="3524716"/>
                  </a:lnTo>
                  <a:cubicBezTo>
                    <a:pt x="2259089" y="3522327"/>
                    <a:pt x="2179756" y="3516399"/>
                    <a:pt x="2100770" y="3506845"/>
                  </a:cubicBezTo>
                  <a:cubicBezTo>
                    <a:pt x="2021699" y="3497787"/>
                    <a:pt x="1942801" y="3484776"/>
                    <a:pt x="1864776" y="3467483"/>
                  </a:cubicBezTo>
                  <a:cubicBezTo>
                    <a:pt x="1786836" y="3450025"/>
                    <a:pt x="1709508" y="3429355"/>
                    <a:pt x="1632964" y="3405803"/>
                  </a:cubicBezTo>
                  <a:cubicBezTo>
                    <a:pt x="1480138" y="3358288"/>
                    <a:pt x="1329055" y="3299160"/>
                    <a:pt x="1189219" y="3220352"/>
                  </a:cubicBezTo>
                  <a:cubicBezTo>
                    <a:pt x="1049296" y="3141708"/>
                    <a:pt x="924367" y="3041982"/>
                    <a:pt x="815305" y="2931634"/>
                  </a:cubicBezTo>
                  <a:cubicBezTo>
                    <a:pt x="760469" y="2876542"/>
                    <a:pt x="710603" y="2817909"/>
                    <a:pt x="663699" y="2757877"/>
                  </a:cubicBezTo>
                  <a:cubicBezTo>
                    <a:pt x="617059" y="2697597"/>
                    <a:pt x="572684" y="2636411"/>
                    <a:pt x="531274" y="2573907"/>
                  </a:cubicBezTo>
                  <a:cubicBezTo>
                    <a:pt x="520638" y="2558426"/>
                    <a:pt x="510612" y="2542697"/>
                    <a:pt x="500325" y="2527051"/>
                  </a:cubicBezTo>
                  <a:lnTo>
                    <a:pt x="470771" y="2481594"/>
                  </a:lnTo>
                  <a:cubicBezTo>
                    <a:pt x="451853" y="2452195"/>
                    <a:pt x="432238" y="2423043"/>
                    <a:pt x="412448" y="2393479"/>
                  </a:cubicBezTo>
                  <a:lnTo>
                    <a:pt x="291616" y="2213464"/>
                  </a:lnTo>
                  <a:cubicBezTo>
                    <a:pt x="251078" y="2152113"/>
                    <a:pt x="211062" y="2088951"/>
                    <a:pt x="173662" y="2023154"/>
                  </a:cubicBezTo>
                  <a:cubicBezTo>
                    <a:pt x="155005" y="1990214"/>
                    <a:pt x="136960" y="1956697"/>
                    <a:pt x="120483" y="1922276"/>
                  </a:cubicBezTo>
                  <a:cubicBezTo>
                    <a:pt x="104093" y="1887771"/>
                    <a:pt x="88837" y="1852608"/>
                    <a:pt x="75324" y="1816703"/>
                  </a:cubicBezTo>
                  <a:cubicBezTo>
                    <a:pt x="62072" y="1780717"/>
                    <a:pt x="50303" y="1744235"/>
                    <a:pt x="40713" y="1707179"/>
                  </a:cubicBezTo>
                  <a:cubicBezTo>
                    <a:pt x="36180" y="1688650"/>
                    <a:pt x="31560" y="1670039"/>
                    <a:pt x="27811" y="1651346"/>
                  </a:cubicBezTo>
                  <a:lnTo>
                    <a:pt x="22144" y="1623346"/>
                  </a:lnTo>
                  <a:lnTo>
                    <a:pt x="17436" y="1595265"/>
                  </a:lnTo>
                  <a:cubicBezTo>
                    <a:pt x="5144" y="1520328"/>
                    <a:pt x="0" y="1444978"/>
                    <a:pt x="0" y="1370286"/>
                  </a:cubicBezTo>
                  <a:cubicBezTo>
                    <a:pt x="349" y="1223293"/>
                    <a:pt x="16652" y="1076299"/>
                    <a:pt x="48385" y="931939"/>
                  </a:cubicBezTo>
                  <a:cubicBezTo>
                    <a:pt x="80032" y="787663"/>
                    <a:pt x="128504" y="646187"/>
                    <a:pt x="193801" y="511957"/>
                  </a:cubicBezTo>
                  <a:cubicBezTo>
                    <a:pt x="259404" y="377727"/>
                    <a:pt x="339740" y="250559"/>
                    <a:pt x="431660" y="13137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EB03BE98-6C07-41CD-ACA9-5244A3DA10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61928" y="0"/>
              <a:ext cx="4934374" cy="3484134"/>
            </a:xfrm>
            <a:custGeom>
              <a:avLst/>
              <a:gdLst>
                <a:gd name="connsiteX0" fmla="*/ 585303 w 4934374"/>
                <a:gd name="connsiteY0" fmla="*/ 0 h 3484134"/>
                <a:gd name="connsiteX1" fmla="*/ 1213739 w 4934374"/>
                <a:gd name="connsiteY1" fmla="*/ 0 h 3484134"/>
                <a:gd name="connsiteX2" fmla="*/ 1150162 w 4934374"/>
                <a:gd name="connsiteY2" fmla="*/ 47028 h 3484134"/>
                <a:gd name="connsiteX3" fmla="*/ 626038 w 4934374"/>
                <a:gd name="connsiteY3" fmla="*/ 660944 h 3484134"/>
                <a:gd name="connsiteX4" fmla="*/ 435986 w 4934374"/>
                <a:gd name="connsiteY4" fmla="*/ 1375409 h 3484134"/>
                <a:gd name="connsiteX5" fmla="*/ 750530 w 4934374"/>
                <a:gd name="connsiteY5" fmla="*/ 2038817 h 3484134"/>
                <a:gd name="connsiteX6" fmla="*/ 909024 w 4934374"/>
                <a:gd name="connsiteY6" fmla="*/ 2249384 h 3484134"/>
                <a:gd name="connsiteX7" fmla="*/ 2396223 w 4934374"/>
                <a:gd name="connsiteY7" fmla="*/ 3072468 h 3484134"/>
                <a:gd name="connsiteX8" fmla="*/ 3525201 w 4934374"/>
                <a:gd name="connsiteY8" fmla="*/ 2566101 h 3484134"/>
                <a:gd name="connsiteX9" fmla="*/ 3662596 w 4934374"/>
                <a:gd name="connsiteY9" fmla="*/ 2465552 h 3484134"/>
                <a:gd name="connsiteX10" fmla="*/ 4287500 w 4934374"/>
                <a:gd name="connsiteY10" fmla="*/ 1939915 h 3484134"/>
                <a:gd name="connsiteX11" fmla="*/ 4498563 w 4934374"/>
                <a:gd name="connsiteY11" fmla="*/ 1375409 h 3484134"/>
                <a:gd name="connsiteX12" fmla="*/ 4132831 w 4934374"/>
                <a:gd name="connsiteY12" fmla="*/ 134540 h 3484134"/>
                <a:gd name="connsiteX13" fmla="*/ 4025590 w 4934374"/>
                <a:gd name="connsiteY13" fmla="*/ 0 h 3484134"/>
                <a:gd name="connsiteX14" fmla="*/ 4555675 w 4934374"/>
                <a:gd name="connsiteY14" fmla="*/ 0 h 3484134"/>
                <a:gd name="connsiteX15" fmla="*/ 4605933 w 4934374"/>
                <a:gd name="connsiteY15" fmla="*/ 77740 h 3484134"/>
                <a:gd name="connsiteX16" fmla="*/ 4934374 w 4934374"/>
                <a:gd name="connsiteY16" fmla="*/ 1375327 h 3484134"/>
                <a:gd name="connsiteX17" fmla="*/ 3793540 w 4934374"/>
                <a:gd name="connsiteY17" fmla="*/ 2890475 h 3484134"/>
                <a:gd name="connsiteX18" fmla="*/ 2396135 w 4934374"/>
                <a:gd name="connsiteY18" fmla="*/ 3484134 h 3484134"/>
                <a:gd name="connsiteX19" fmla="*/ 548273 w 4934374"/>
                <a:gd name="connsiteY19" fmla="*/ 2480458 h 3484134"/>
                <a:gd name="connsiteX20" fmla="*/ 0 w 4934374"/>
                <a:gd name="connsiteY20" fmla="*/ 1375327 h 3484134"/>
                <a:gd name="connsiteX21" fmla="*/ 512166 w 4934374"/>
                <a:gd name="connsiteY21" fmla="*/ 77740 h 3484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934374" h="3484134">
                  <a:moveTo>
                    <a:pt x="585303" y="0"/>
                  </a:moveTo>
                  <a:lnTo>
                    <a:pt x="1213739" y="0"/>
                  </a:lnTo>
                  <a:lnTo>
                    <a:pt x="1150162" y="47028"/>
                  </a:lnTo>
                  <a:cubicBezTo>
                    <a:pt x="925762" y="228608"/>
                    <a:pt x="749397" y="435224"/>
                    <a:pt x="626038" y="660944"/>
                  </a:cubicBezTo>
                  <a:cubicBezTo>
                    <a:pt x="499976" y="891687"/>
                    <a:pt x="435986" y="1132066"/>
                    <a:pt x="435986" y="1375409"/>
                  </a:cubicBezTo>
                  <a:cubicBezTo>
                    <a:pt x="435986" y="1620481"/>
                    <a:pt x="538074" y="1763604"/>
                    <a:pt x="750530" y="2038817"/>
                  </a:cubicBezTo>
                  <a:cubicBezTo>
                    <a:pt x="801792" y="2105190"/>
                    <a:pt x="854797" y="2173870"/>
                    <a:pt x="909024" y="2249384"/>
                  </a:cubicBezTo>
                  <a:cubicBezTo>
                    <a:pt x="1323389" y="2826326"/>
                    <a:pt x="1768180" y="3072468"/>
                    <a:pt x="2396223" y="3072468"/>
                  </a:cubicBezTo>
                  <a:cubicBezTo>
                    <a:pt x="2808409" y="3072468"/>
                    <a:pt x="3110835" y="2871947"/>
                    <a:pt x="3525201" y="2566101"/>
                  </a:cubicBezTo>
                  <a:cubicBezTo>
                    <a:pt x="3571493" y="2531926"/>
                    <a:pt x="3617786" y="2498162"/>
                    <a:pt x="3662596" y="2465552"/>
                  </a:cubicBezTo>
                  <a:cubicBezTo>
                    <a:pt x="3905479" y="2288583"/>
                    <a:pt x="4134849" y="2121414"/>
                    <a:pt x="4287500" y="1939915"/>
                  </a:cubicBezTo>
                  <a:cubicBezTo>
                    <a:pt x="4433440" y="1766404"/>
                    <a:pt x="4498563" y="1592317"/>
                    <a:pt x="4498563" y="1375409"/>
                  </a:cubicBezTo>
                  <a:cubicBezTo>
                    <a:pt x="4498563" y="899696"/>
                    <a:pt x="4369741" y="465973"/>
                    <a:pt x="4132831" y="134540"/>
                  </a:cubicBezTo>
                  <a:lnTo>
                    <a:pt x="4025590" y="0"/>
                  </a:lnTo>
                  <a:lnTo>
                    <a:pt x="4555675" y="0"/>
                  </a:lnTo>
                  <a:lnTo>
                    <a:pt x="4605933" y="77740"/>
                  </a:lnTo>
                  <a:cubicBezTo>
                    <a:pt x="4820335" y="448137"/>
                    <a:pt x="4934374" y="894662"/>
                    <a:pt x="4934374" y="1375327"/>
                  </a:cubicBezTo>
                  <a:cubicBezTo>
                    <a:pt x="4934374" y="2116884"/>
                    <a:pt x="4369100" y="2465635"/>
                    <a:pt x="3793540" y="2890475"/>
                  </a:cubicBezTo>
                  <a:cubicBezTo>
                    <a:pt x="3374293" y="3199945"/>
                    <a:pt x="2970389" y="3484134"/>
                    <a:pt x="2396135" y="3484134"/>
                  </a:cubicBezTo>
                  <a:cubicBezTo>
                    <a:pt x="1544564" y="3484134"/>
                    <a:pt x="991670" y="3097832"/>
                    <a:pt x="548273" y="2480458"/>
                  </a:cubicBezTo>
                  <a:cubicBezTo>
                    <a:pt x="282201" y="2110049"/>
                    <a:pt x="0" y="1856001"/>
                    <a:pt x="0" y="1375327"/>
                  </a:cubicBezTo>
                  <a:cubicBezTo>
                    <a:pt x="0" y="894662"/>
                    <a:pt x="195505" y="448137"/>
                    <a:pt x="512166" y="7774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D13CCE92-2C5E-48BC-9713-FBEEDBAE61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61928" y="0"/>
              <a:ext cx="4934374" cy="3484134"/>
            </a:xfrm>
            <a:custGeom>
              <a:avLst/>
              <a:gdLst>
                <a:gd name="connsiteX0" fmla="*/ 585303 w 4934374"/>
                <a:gd name="connsiteY0" fmla="*/ 0 h 3484134"/>
                <a:gd name="connsiteX1" fmla="*/ 1354934 w 4934374"/>
                <a:gd name="connsiteY1" fmla="*/ 0 h 3484134"/>
                <a:gd name="connsiteX2" fmla="*/ 1206830 w 4934374"/>
                <a:gd name="connsiteY2" fmla="*/ 109531 h 3484134"/>
                <a:gd name="connsiteX3" fmla="*/ 703453 w 4934374"/>
                <a:gd name="connsiteY3" fmla="*/ 698660 h 3484134"/>
                <a:gd name="connsiteX4" fmla="*/ 523079 w 4934374"/>
                <a:gd name="connsiteY4" fmla="*/ 1375409 h 3484134"/>
                <a:gd name="connsiteX5" fmla="*/ 820885 w 4934374"/>
                <a:gd name="connsiteY5" fmla="*/ 1990313 h 3484134"/>
                <a:gd name="connsiteX6" fmla="*/ 981122 w 4934374"/>
                <a:gd name="connsiteY6" fmla="*/ 2203186 h 3484134"/>
                <a:gd name="connsiteX7" fmla="*/ 1592426 w 4934374"/>
                <a:gd name="connsiteY7" fmla="*/ 2792645 h 3484134"/>
                <a:gd name="connsiteX8" fmla="*/ 2396135 w 4934374"/>
                <a:gd name="connsiteY8" fmla="*/ 2990119 h 3484134"/>
                <a:gd name="connsiteX9" fmla="*/ 2913112 w 4934374"/>
                <a:gd name="connsiteY9" fmla="*/ 2864371 h 3484134"/>
                <a:gd name="connsiteX10" fmla="*/ 3471411 w 4934374"/>
                <a:gd name="connsiteY10" fmla="*/ 2501292 h 3484134"/>
                <a:gd name="connsiteX11" fmla="*/ 3609242 w 4934374"/>
                <a:gd name="connsiteY11" fmla="*/ 2400414 h 3484134"/>
                <a:gd name="connsiteX12" fmla="*/ 4219151 w 4934374"/>
                <a:gd name="connsiteY12" fmla="*/ 1888693 h 3484134"/>
                <a:gd name="connsiteX13" fmla="*/ 4411296 w 4934374"/>
                <a:gd name="connsiteY13" fmla="*/ 1375409 h 3484134"/>
                <a:gd name="connsiteX14" fmla="*/ 3957874 w 4934374"/>
                <a:gd name="connsiteY14" fmla="*/ 51887 h 3484134"/>
                <a:gd name="connsiteX15" fmla="*/ 3906637 w 4934374"/>
                <a:gd name="connsiteY15" fmla="*/ 0 h 3484134"/>
                <a:gd name="connsiteX16" fmla="*/ 4555675 w 4934374"/>
                <a:gd name="connsiteY16" fmla="*/ 0 h 3484134"/>
                <a:gd name="connsiteX17" fmla="*/ 4605933 w 4934374"/>
                <a:gd name="connsiteY17" fmla="*/ 77740 h 3484134"/>
                <a:gd name="connsiteX18" fmla="*/ 4934374 w 4934374"/>
                <a:gd name="connsiteY18" fmla="*/ 1375327 h 3484134"/>
                <a:gd name="connsiteX19" fmla="*/ 3793540 w 4934374"/>
                <a:gd name="connsiteY19" fmla="*/ 2890475 h 3484134"/>
                <a:gd name="connsiteX20" fmla="*/ 2396135 w 4934374"/>
                <a:gd name="connsiteY20" fmla="*/ 3484134 h 3484134"/>
                <a:gd name="connsiteX21" fmla="*/ 548273 w 4934374"/>
                <a:gd name="connsiteY21" fmla="*/ 2480458 h 3484134"/>
                <a:gd name="connsiteX22" fmla="*/ 0 w 4934374"/>
                <a:gd name="connsiteY22" fmla="*/ 1375327 h 3484134"/>
                <a:gd name="connsiteX23" fmla="*/ 512166 w 4934374"/>
                <a:gd name="connsiteY23" fmla="*/ 77740 h 3484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934374" h="3484134">
                  <a:moveTo>
                    <a:pt x="585303" y="0"/>
                  </a:moveTo>
                  <a:lnTo>
                    <a:pt x="1354934" y="0"/>
                  </a:lnTo>
                  <a:lnTo>
                    <a:pt x="1206830" y="109531"/>
                  </a:lnTo>
                  <a:cubicBezTo>
                    <a:pt x="994024" y="281725"/>
                    <a:pt x="820013" y="485457"/>
                    <a:pt x="703453" y="698660"/>
                  </a:cubicBezTo>
                  <a:cubicBezTo>
                    <a:pt x="583756" y="917627"/>
                    <a:pt x="523079" y="1145324"/>
                    <a:pt x="523079" y="1375409"/>
                  </a:cubicBezTo>
                  <a:cubicBezTo>
                    <a:pt x="523079" y="1595282"/>
                    <a:pt x="614356" y="1722842"/>
                    <a:pt x="820885" y="1990313"/>
                  </a:cubicBezTo>
                  <a:cubicBezTo>
                    <a:pt x="872582" y="2057263"/>
                    <a:pt x="926023" y="2126519"/>
                    <a:pt x="981122" y="2203186"/>
                  </a:cubicBezTo>
                  <a:cubicBezTo>
                    <a:pt x="1175968" y="2474445"/>
                    <a:pt x="1375871" y="2667309"/>
                    <a:pt x="1592426" y="2792645"/>
                  </a:cubicBezTo>
                  <a:cubicBezTo>
                    <a:pt x="1821970" y="2925557"/>
                    <a:pt x="2084904" y="2990119"/>
                    <a:pt x="2396135" y="2990119"/>
                  </a:cubicBezTo>
                  <a:cubicBezTo>
                    <a:pt x="2572762" y="2990119"/>
                    <a:pt x="2737009" y="2950179"/>
                    <a:pt x="2913112" y="2864371"/>
                  </a:cubicBezTo>
                  <a:cubicBezTo>
                    <a:pt x="3093922" y="2776257"/>
                    <a:pt x="3272903" y="2647792"/>
                    <a:pt x="3471411" y="2501292"/>
                  </a:cubicBezTo>
                  <a:cubicBezTo>
                    <a:pt x="3517964" y="2466952"/>
                    <a:pt x="3564344" y="2433106"/>
                    <a:pt x="3609242" y="2400414"/>
                  </a:cubicBezTo>
                  <a:cubicBezTo>
                    <a:pt x="3847766" y="2226574"/>
                    <a:pt x="4073038" y="2062368"/>
                    <a:pt x="4219151" y="1888693"/>
                  </a:cubicBezTo>
                  <a:cubicBezTo>
                    <a:pt x="4353844" y="1728606"/>
                    <a:pt x="4411296" y="1575106"/>
                    <a:pt x="4411296" y="1375409"/>
                  </a:cubicBezTo>
                  <a:cubicBezTo>
                    <a:pt x="4411296" y="851089"/>
                    <a:pt x="4250274" y="381038"/>
                    <a:pt x="3957874" y="51887"/>
                  </a:cubicBezTo>
                  <a:lnTo>
                    <a:pt x="3906637" y="0"/>
                  </a:lnTo>
                  <a:lnTo>
                    <a:pt x="4555675" y="0"/>
                  </a:lnTo>
                  <a:lnTo>
                    <a:pt x="4605933" y="77740"/>
                  </a:lnTo>
                  <a:cubicBezTo>
                    <a:pt x="4820335" y="448137"/>
                    <a:pt x="4934374" y="894662"/>
                    <a:pt x="4934374" y="1375327"/>
                  </a:cubicBezTo>
                  <a:cubicBezTo>
                    <a:pt x="4934374" y="2116884"/>
                    <a:pt x="4369100" y="2465635"/>
                    <a:pt x="3793540" y="2890475"/>
                  </a:cubicBezTo>
                  <a:cubicBezTo>
                    <a:pt x="3374293" y="3199945"/>
                    <a:pt x="2970389" y="3484134"/>
                    <a:pt x="2396135" y="3484134"/>
                  </a:cubicBezTo>
                  <a:cubicBezTo>
                    <a:pt x="1544564" y="3484134"/>
                    <a:pt x="991670" y="3097832"/>
                    <a:pt x="548273" y="2480458"/>
                  </a:cubicBezTo>
                  <a:cubicBezTo>
                    <a:pt x="282201" y="2110049"/>
                    <a:pt x="0" y="1856001"/>
                    <a:pt x="0" y="1375327"/>
                  </a:cubicBezTo>
                  <a:cubicBezTo>
                    <a:pt x="0" y="894662"/>
                    <a:pt x="195505" y="448137"/>
                    <a:pt x="512166" y="7774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7CB8554-530B-4DCD-8A58-75C2421C72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084" y="552243"/>
            <a:ext cx="7724775" cy="1454051"/>
          </a:xfrm>
        </p:spPr>
        <p:txBody>
          <a:bodyPr anchor="b">
            <a:normAutofit/>
          </a:bodyPr>
          <a:lstStyle/>
          <a:p>
            <a:r>
              <a:rPr lang="it-IT" sz="3600" b="1" dirty="0">
                <a:solidFill>
                  <a:schemeClr val="tx2"/>
                </a:solidFill>
                <a:latin typeface="Amasis MT Pro" panose="02040504050005020304" pitchFamily="18" charset="0"/>
              </a:rPr>
              <a:t>Hand </a:t>
            </a:r>
            <a:r>
              <a:rPr lang="it-IT" sz="3600" b="1" dirty="0" err="1">
                <a:solidFill>
                  <a:schemeClr val="tx2"/>
                </a:solidFill>
                <a:latin typeface="Amasis MT Pro" panose="02040504050005020304" pitchFamily="18" charset="0"/>
              </a:rPr>
              <a:t>motion</a:t>
            </a:r>
            <a:r>
              <a:rPr lang="it-IT" sz="3600" b="1" dirty="0">
                <a:solidFill>
                  <a:schemeClr val="tx2"/>
                </a:solidFill>
                <a:latin typeface="Amasis MT Pro" panose="02040504050005020304" pitchFamily="18" charset="0"/>
              </a:rPr>
              <a:t> </a:t>
            </a:r>
            <a:r>
              <a:rPr lang="it-IT" sz="3600" b="1" dirty="0" err="1">
                <a:solidFill>
                  <a:schemeClr val="tx2"/>
                </a:solidFill>
                <a:latin typeface="Amasis MT Pro" panose="02040504050005020304" pitchFamily="18" charset="0"/>
              </a:rPr>
              <a:t>recognition</a:t>
            </a:r>
            <a:endParaRPr lang="en-GB" sz="3600" b="1" dirty="0">
              <a:solidFill>
                <a:schemeClr val="tx2"/>
              </a:solidFill>
              <a:latin typeface="Amasis MT Pro" panose="020405040500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452A64-044C-4631-BE76-9A3F87B19F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055" y="412483"/>
            <a:ext cx="2629372" cy="76909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989E42-6A24-4A99-A998-0B522D28A2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2421682"/>
            <a:ext cx="4553909" cy="3639289"/>
          </a:xfrm>
        </p:spPr>
        <p:txBody>
          <a:bodyPr anchor="ctr">
            <a:normAutofit/>
          </a:bodyPr>
          <a:lstStyle/>
          <a:p>
            <a:r>
              <a:rPr lang="en-US" sz="1800" dirty="0">
                <a:solidFill>
                  <a:schemeClr val="tx2"/>
                </a:solidFill>
              </a:rPr>
              <a:t>ML5.js interface, </a:t>
            </a:r>
            <a:r>
              <a:rPr lang="en-US" sz="1800" dirty="0" err="1">
                <a:solidFill>
                  <a:schemeClr val="tx2"/>
                </a:solidFill>
              </a:rPr>
              <a:t>Handpose</a:t>
            </a:r>
            <a:r>
              <a:rPr lang="en-US" sz="1800" dirty="0">
                <a:solidFill>
                  <a:schemeClr val="tx2"/>
                </a:solidFill>
              </a:rPr>
              <a:t> model</a:t>
            </a:r>
          </a:p>
          <a:p>
            <a:r>
              <a:rPr lang="en-US" sz="1800" dirty="0">
                <a:solidFill>
                  <a:schemeClr val="tx2"/>
                </a:solidFill>
              </a:rPr>
              <a:t>Returns the coordinates of 21 points</a:t>
            </a:r>
          </a:p>
          <a:p>
            <a:pPr marL="0" indent="0">
              <a:buNone/>
            </a:pPr>
            <a:endParaRPr lang="en-US" sz="1800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sz="1800" b="1" dirty="0">
                <a:solidFill>
                  <a:schemeClr val="tx2"/>
                </a:solidFill>
              </a:rPr>
              <a:t>Features:</a:t>
            </a:r>
          </a:p>
          <a:p>
            <a:r>
              <a:rPr lang="en-US" sz="1800" dirty="0">
                <a:solidFill>
                  <a:schemeClr val="tx2"/>
                </a:solidFill>
              </a:rPr>
              <a:t>Palm center coordinates</a:t>
            </a:r>
          </a:p>
          <a:p>
            <a:r>
              <a:rPr lang="en-US" sz="1800" dirty="0">
                <a:solidFill>
                  <a:schemeClr val="tx2"/>
                </a:solidFill>
              </a:rPr>
              <a:t>Palm length (white line)</a:t>
            </a:r>
          </a:p>
          <a:p>
            <a:r>
              <a:rPr lang="en-US" sz="1800" dirty="0">
                <a:solidFill>
                  <a:schemeClr val="tx2"/>
                </a:solidFill>
              </a:rPr>
              <a:t>Palm slope (slope of the white line)</a:t>
            </a:r>
          </a:p>
          <a:p>
            <a:pPr marL="0" indent="0">
              <a:buNone/>
            </a:pPr>
            <a:endParaRPr lang="en-US" sz="1800" dirty="0">
              <a:solidFill>
                <a:schemeClr val="tx2"/>
              </a:solidFill>
            </a:endParaRPr>
          </a:p>
          <a:p>
            <a:endParaRPr lang="en-US" sz="1800" dirty="0">
              <a:solidFill>
                <a:schemeClr val="tx2"/>
              </a:solidFill>
            </a:endParaRPr>
          </a:p>
          <a:p>
            <a:endParaRPr lang="en-GB" sz="1800" dirty="0">
              <a:solidFill>
                <a:schemeClr val="tx2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132746-ED2B-4622-B5E1-9878C1942E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1780" y="3706177"/>
            <a:ext cx="2010211" cy="26427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C02E89D-92D3-4F0A-A5D3-E73C0C13E3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2431" y="674735"/>
            <a:ext cx="2483729" cy="946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593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Freeform 5">
            <a:extLst>
              <a:ext uri="{FF2B5EF4-FFF2-40B4-BE49-F238E27FC236}">
                <a16:creationId xmlns:a16="http://schemas.microsoft.com/office/drawing/2014/main" id="{07322A9E-F1EC-405E-8971-BA906EFFCC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329674" y="1290909"/>
            <a:ext cx="9702800" cy="5573512"/>
          </a:xfrm>
          <a:custGeom>
            <a:avLst/>
            <a:gdLst>
              <a:gd name="T0" fmla="*/ 1752 w 2038"/>
              <a:gd name="T1" fmla="*/ 1169 h 1169"/>
              <a:gd name="T2" fmla="*/ 1487 w 2038"/>
              <a:gd name="T3" fmla="*/ 334 h 1169"/>
              <a:gd name="T4" fmla="*/ 860 w 2038"/>
              <a:gd name="T5" fmla="*/ 22 h 1169"/>
              <a:gd name="T6" fmla="*/ 199 w 2038"/>
              <a:gd name="T7" fmla="*/ 318 h 1169"/>
              <a:gd name="T8" fmla="*/ 399 w 2038"/>
              <a:gd name="T9" fmla="*/ 1165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38" h="1169">
                <a:moveTo>
                  <a:pt x="1752" y="1169"/>
                </a:moveTo>
                <a:cubicBezTo>
                  <a:pt x="2038" y="928"/>
                  <a:pt x="1673" y="513"/>
                  <a:pt x="1487" y="334"/>
                </a:cubicBezTo>
                <a:cubicBezTo>
                  <a:pt x="1316" y="170"/>
                  <a:pt x="1099" y="43"/>
                  <a:pt x="860" y="22"/>
                </a:cubicBezTo>
                <a:cubicBezTo>
                  <a:pt x="621" y="0"/>
                  <a:pt x="341" y="128"/>
                  <a:pt x="199" y="318"/>
                </a:cubicBezTo>
                <a:cubicBezTo>
                  <a:pt x="0" y="586"/>
                  <a:pt x="184" y="965"/>
                  <a:pt x="399" y="1165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" name="Freeform 6">
            <a:extLst>
              <a:ext uri="{FF2B5EF4-FFF2-40B4-BE49-F238E27FC236}">
                <a16:creationId xmlns:a16="http://schemas.microsoft.com/office/drawing/2014/main" id="{A5704422-1118-4FD1-95AD-29A064EB8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70451" y="2010741"/>
            <a:ext cx="7373938" cy="4848892"/>
          </a:xfrm>
          <a:custGeom>
            <a:avLst/>
            <a:gdLst>
              <a:gd name="T0" fmla="*/ 1025 w 1549"/>
              <a:gd name="T1" fmla="*/ 1016 h 1017"/>
              <a:gd name="T2" fmla="*/ 1443 w 1549"/>
              <a:gd name="T3" fmla="*/ 592 h 1017"/>
              <a:gd name="T4" fmla="*/ 782 w 1549"/>
              <a:gd name="T5" fmla="*/ 53 h 1017"/>
              <a:gd name="T6" fmla="*/ 150 w 1549"/>
              <a:gd name="T7" fmla="*/ 329 h 1017"/>
              <a:gd name="T8" fmla="*/ 477 w 1549"/>
              <a:gd name="T9" fmla="*/ 1017 h 10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49" h="1017">
                <a:moveTo>
                  <a:pt x="1025" y="1016"/>
                </a:moveTo>
                <a:cubicBezTo>
                  <a:pt x="1223" y="971"/>
                  <a:pt x="1549" y="857"/>
                  <a:pt x="1443" y="592"/>
                </a:cubicBezTo>
                <a:cubicBezTo>
                  <a:pt x="1344" y="344"/>
                  <a:pt x="1041" y="111"/>
                  <a:pt x="782" y="53"/>
                </a:cubicBezTo>
                <a:cubicBezTo>
                  <a:pt x="545" y="0"/>
                  <a:pt x="275" y="117"/>
                  <a:pt x="150" y="329"/>
                </a:cubicBezTo>
                <a:cubicBezTo>
                  <a:pt x="0" y="584"/>
                  <a:pt x="243" y="911"/>
                  <a:pt x="477" y="1017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" name="Freeform 7">
            <a:extLst>
              <a:ext uri="{FF2B5EF4-FFF2-40B4-BE49-F238E27FC236}">
                <a16:creationId xmlns:a16="http://schemas.microsoft.com/office/drawing/2014/main" id="{A88B2AAA-B805-498E-A9E6-98B8858554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51351" y="1780905"/>
            <a:ext cx="8035925" cy="5083516"/>
          </a:xfrm>
          <a:custGeom>
            <a:avLst/>
            <a:gdLst>
              <a:gd name="T0" fmla="*/ 1302 w 1688"/>
              <a:gd name="T1" fmla="*/ 1066 h 1066"/>
              <a:gd name="T2" fmla="*/ 1613 w 1688"/>
              <a:gd name="T3" fmla="*/ 850 h 1066"/>
              <a:gd name="T4" fmla="*/ 1517 w 1688"/>
              <a:gd name="T5" fmla="*/ 471 h 1066"/>
              <a:gd name="T6" fmla="*/ 798 w 1688"/>
              <a:gd name="T7" fmla="*/ 28 h 1066"/>
              <a:gd name="T8" fmla="*/ 181 w 1688"/>
              <a:gd name="T9" fmla="*/ 333 h 1066"/>
              <a:gd name="T10" fmla="*/ 420 w 1688"/>
              <a:gd name="T11" fmla="*/ 1066 h 10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688" h="1066">
                <a:moveTo>
                  <a:pt x="1302" y="1066"/>
                </a:moveTo>
                <a:cubicBezTo>
                  <a:pt x="1416" y="1024"/>
                  <a:pt x="1551" y="962"/>
                  <a:pt x="1613" y="850"/>
                </a:cubicBezTo>
                <a:cubicBezTo>
                  <a:pt x="1688" y="715"/>
                  <a:pt x="1606" y="575"/>
                  <a:pt x="1517" y="471"/>
                </a:cubicBezTo>
                <a:cubicBezTo>
                  <a:pt x="1336" y="258"/>
                  <a:pt x="1084" y="62"/>
                  <a:pt x="798" y="28"/>
                </a:cubicBezTo>
                <a:cubicBezTo>
                  <a:pt x="559" y="0"/>
                  <a:pt x="317" y="138"/>
                  <a:pt x="181" y="333"/>
                </a:cubicBezTo>
                <a:cubicBezTo>
                  <a:pt x="0" y="592"/>
                  <a:pt x="191" y="907"/>
                  <a:pt x="420" y="1066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" name="Freeform 8">
            <a:extLst>
              <a:ext uri="{FF2B5EF4-FFF2-40B4-BE49-F238E27FC236}">
                <a16:creationId xmlns:a16="http://schemas.microsoft.com/office/drawing/2014/main" id="{9B8051E0-19D7-43E1-BFD9-E6DBFEB3A3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1061" y="542347"/>
            <a:ext cx="10334625" cy="6322075"/>
          </a:xfrm>
          <a:custGeom>
            <a:avLst/>
            <a:gdLst>
              <a:gd name="T0" fmla="*/ 1873 w 2171"/>
              <a:gd name="T1" fmla="*/ 1326 h 1326"/>
              <a:gd name="T2" fmla="*/ 1609 w 2171"/>
              <a:gd name="T3" fmla="*/ 473 h 1326"/>
              <a:gd name="T4" fmla="*/ 880 w 2171"/>
              <a:gd name="T5" fmla="*/ 63 h 1326"/>
              <a:gd name="T6" fmla="*/ 0 w 2171"/>
              <a:gd name="T7" fmla="*/ 423 h 13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71" h="1326">
                <a:moveTo>
                  <a:pt x="1873" y="1326"/>
                </a:moveTo>
                <a:cubicBezTo>
                  <a:pt x="2171" y="1045"/>
                  <a:pt x="1825" y="678"/>
                  <a:pt x="1609" y="473"/>
                </a:cubicBezTo>
                <a:cubicBezTo>
                  <a:pt x="1406" y="281"/>
                  <a:pt x="1159" y="116"/>
                  <a:pt x="880" y="63"/>
                </a:cubicBezTo>
                <a:cubicBezTo>
                  <a:pt x="545" y="0"/>
                  <a:pt x="214" y="161"/>
                  <a:pt x="0" y="423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7" name="Freeform 9">
            <a:extLst>
              <a:ext uri="{FF2B5EF4-FFF2-40B4-BE49-F238E27FC236}">
                <a16:creationId xmlns:a16="http://schemas.microsoft.com/office/drawing/2014/main" id="{4EDB2B02-86A2-46F5-A4BE-B7D9B10411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701" y="6178751"/>
            <a:ext cx="504825" cy="681527"/>
          </a:xfrm>
          <a:custGeom>
            <a:avLst/>
            <a:gdLst>
              <a:gd name="T0" fmla="*/ 0 w 106"/>
              <a:gd name="T1" fmla="*/ 0 h 143"/>
              <a:gd name="T2" fmla="*/ 106 w 106"/>
              <a:gd name="T3" fmla="*/ 143 h 143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06" h="143">
                <a:moveTo>
                  <a:pt x="0" y="0"/>
                </a:moveTo>
                <a:cubicBezTo>
                  <a:pt x="35" y="54"/>
                  <a:pt x="70" y="101"/>
                  <a:pt x="106" y="143"/>
                </a:cubicBezTo>
              </a:path>
            </a:pathLst>
          </a:custGeom>
          <a:noFill/>
          <a:ln w="4763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Freeform 10">
            <a:extLst>
              <a:ext uri="{FF2B5EF4-FFF2-40B4-BE49-F238E27FC236}">
                <a16:creationId xmlns:a16="http://schemas.microsoft.com/office/drawing/2014/main" id="{43954639-FB5D-41F4-9560-6F6DFE778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1061" y="-59376"/>
            <a:ext cx="11091863" cy="6923796"/>
          </a:xfrm>
          <a:custGeom>
            <a:avLst/>
            <a:gdLst>
              <a:gd name="T0" fmla="*/ 2046 w 2330"/>
              <a:gd name="T1" fmla="*/ 1452 h 1452"/>
              <a:gd name="T2" fmla="*/ 1813 w 2330"/>
              <a:gd name="T3" fmla="*/ 601 h 1452"/>
              <a:gd name="T4" fmla="*/ 956 w 2330"/>
              <a:gd name="T5" fmla="*/ 97 h 1452"/>
              <a:gd name="T6" fmla="*/ 0 w 2330"/>
              <a:gd name="T7" fmla="*/ 366 h 14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330" h="1452">
                <a:moveTo>
                  <a:pt x="2046" y="1452"/>
                </a:moveTo>
                <a:cubicBezTo>
                  <a:pt x="2330" y="1153"/>
                  <a:pt x="2049" y="821"/>
                  <a:pt x="1813" y="601"/>
                </a:cubicBezTo>
                <a:cubicBezTo>
                  <a:pt x="1569" y="375"/>
                  <a:pt x="1282" y="179"/>
                  <a:pt x="956" y="97"/>
                </a:cubicBezTo>
                <a:cubicBezTo>
                  <a:pt x="572" y="0"/>
                  <a:pt x="292" y="101"/>
                  <a:pt x="0" y="366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Freeform 12">
            <a:extLst>
              <a:ext uri="{FF2B5EF4-FFF2-40B4-BE49-F238E27FC236}">
                <a16:creationId xmlns:a16="http://schemas.microsoft.com/office/drawing/2014/main" id="{E898931C-0323-41FA-A036-20F818B1FF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1061" y="-1916"/>
            <a:ext cx="1057275" cy="614491"/>
          </a:xfrm>
          <a:custGeom>
            <a:avLst/>
            <a:gdLst>
              <a:gd name="T0" fmla="*/ 222 w 222"/>
              <a:gd name="T1" fmla="*/ 0 h 129"/>
              <a:gd name="T2" fmla="*/ 0 w 222"/>
              <a:gd name="T3" fmla="*/ 129 h 129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222" h="129">
                <a:moveTo>
                  <a:pt x="222" y="0"/>
                </a:moveTo>
                <a:cubicBezTo>
                  <a:pt x="152" y="35"/>
                  <a:pt x="76" y="78"/>
                  <a:pt x="0" y="129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3" name="Freeform 14">
            <a:extLst>
              <a:ext uri="{FF2B5EF4-FFF2-40B4-BE49-F238E27FC236}">
                <a16:creationId xmlns:a16="http://schemas.microsoft.com/office/drawing/2014/main" id="{89AFE9DD-0792-4B98-B4EB-97ACA17E6A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701" y="-6705"/>
            <a:ext cx="595313" cy="352734"/>
          </a:xfrm>
          <a:custGeom>
            <a:avLst/>
            <a:gdLst>
              <a:gd name="T0" fmla="*/ 125 w 125"/>
              <a:gd name="T1" fmla="*/ 0 h 74"/>
              <a:gd name="T2" fmla="*/ 0 w 125"/>
              <a:gd name="T3" fmla="*/ 74 h 74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25" h="74">
                <a:moveTo>
                  <a:pt x="125" y="0"/>
                </a:moveTo>
                <a:cubicBezTo>
                  <a:pt x="85" y="22"/>
                  <a:pt x="43" y="47"/>
                  <a:pt x="0" y="74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5" name="Freeform 16">
            <a:extLst>
              <a:ext uri="{FF2B5EF4-FFF2-40B4-BE49-F238E27FC236}">
                <a16:creationId xmlns:a16="http://schemas.microsoft.com/office/drawing/2014/main" id="{3981F5C4-9AE1-404E-AF44-A4E6DB374F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1061" y="-1916"/>
            <a:ext cx="357188" cy="213875"/>
          </a:xfrm>
          <a:custGeom>
            <a:avLst/>
            <a:gdLst>
              <a:gd name="T0" fmla="*/ 75 w 75"/>
              <a:gd name="T1" fmla="*/ 0 h 45"/>
              <a:gd name="T2" fmla="*/ 0 w 75"/>
              <a:gd name="T3" fmla="*/ 45 h 45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75" h="45">
                <a:moveTo>
                  <a:pt x="75" y="0"/>
                </a:moveTo>
                <a:cubicBezTo>
                  <a:pt x="50" y="14"/>
                  <a:pt x="25" y="29"/>
                  <a:pt x="0" y="45"/>
                </a:cubicBezTo>
              </a:path>
            </a:pathLst>
          </a:custGeom>
          <a:noFill/>
          <a:ln w="12700" cap="flat">
            <a:solidFill>
              <a:schemeClr val="tx1">
                <a:alpha val="20000"/>
              </a:schemeClr>
            </a:solidFill>
            <a:prstDash val="dash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" name="Freeform 11">
            <a:extLst>
              <a:ext uri="{FF2B5EF4-FFF2-40B4-BE49-F238E27FC236}">
                <a16:creationId xmlns:a16="http://schemas.microsoft.com/office/drawing/2014/main" id="{763C1781-8726-4FAC-8C45-FF40376BE4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5426601" y="-1916"/>
            <a:ext cx="5788025" cy="6847184"/>
          </a:xfrm>
          <a:custGeom>
            <a:avLst/>
            <a:gdLst>
              <a:gd name="T0" fmla="*/ 1094 w 1216"/>
              <a:gd name="T1" fmla="*/ 1436 h 1436"/>
              <a:gd name="T2" fmla="*/ 709 w 1216"/>
              <a:gd name="T3" fmla="*/ 551 h 1436"/>
              <a:gd name="T4" fmla="*/ 0 w 1216"/>
              <a:gd name="T5" fmla="*/ 0 h 14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216" h="1436">
                <a:moveTo>
                  <a:pt x="1094" y="1436"/>
                </a:moveTo>
                <a:cubicBezTo>
                  <a:pt x="1216" y="1114"/>
                  <a:pt x="904" y="770"/>
                  <a:pt x="709" y="551"/>
                </a:cubicBezTo>
                <a:cubicBezTo>
                  <a:pt x="509" y="327"/>
                  <a:pt x="274" y="127"/>
                  <a:pt x="0" y="0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" name="Freeform 21">
            <a:extLst>
              <a:ext uri="{FF2B5EF4-FFF2-40B4-BE49-F238E27FC236}">
                <a16:creationId xmlns:a16="http://schemas.microsoft.com/office/drawing/2014/main" id="{301491B5-56C7-43DC-A3D9-861EECCA05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9235014" y="2872"/>
            <a:ext cx="2951163" cy="2555325"/>
          </a:xfrm>
          <a:custGeom>
            <a:avLst/>
            <a:gdLst>
              <a:gd name="T0" fmla="*/ 620 w 620"/>
              <a:gd name="T1" fmla="*/ 536 h 536"/>
              <a:gd name="T2" fmla="*/ 0 w 620"/>
              <a:gd name="T3" fmla="*/ 0 h 536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620" h="536">
                <a:moveTo>
                  <a:pt x="620" y="536"/>
                </a:moveTo>
                <a:cubicBezTo>
                  <a:pt x="404" y="314"/>
                  <a:pt x="196" y="138"/>
                  <a:pt x="0" y="0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CB8554-530B-4DCD-8A58-75C2421C72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9647" y="3402522"/>
            <a:ext cx="3500003" cy="24688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 b="1" dirty="0">
                <a:latin typeface="Amasis MT Pro" panose="02040504050005020304" pitchFamily="18" charset="0"/>
              </a:rPr>
              <a:t>Supercollider algorithm</a:t>
            </a:r>
          </a:p>
        </p:txBody>
      </p:sp>
      <p:sp>
        <p:nvSpPr>
          <p:cNvPr id="61" name="Freeform 22">
            <a:extLst>
              <a:ext uri="{FF2B5EF4-FFF2-40B4-BE49-F238E27FC236}">
                <a16:creationId xmlns:a16="http://schemas.microsoft.com/office/drawing/2014/main" id="{237E2353-22DF-46E0-A200-FB30F8F39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0020826" y="-1916"/>
            <a:ext cx="2165350" cy="1358265"/>
          </a:xfrm>
          <a:custGeom>
            <a:avLst/>
            <a:gdLst>
              <a:gd name="T0" fmla="*/ 0 w 455"/>
              <a:gd name="T1" fmla="*/ 0 h 285"/>
              <a:gd name="T2" fmla="*/ 455 w 455"/>
              <a:gd name="T3" fmla="*/ 285 h 285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455" h="285">
                <a:moveTo>
                  <a:pt x="0" y="0"/>
                </a:moveTo>
                <a:cubicBezTo>
                  <a:pt x="153" y="85"/>
                  <a:pt x="308" y="180"/>
                  <a:pt x="455" y="285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3" name="Freeform 23">
            <a:extLst>
              <a:ext uri="{FF2B5EF4-FFF2-40B4-BE49-F238E27FC236}">
                <a16:creationId xmlns:a16="http://schemas.microsoft.com/office/drawing/2014/main" id="{DD6138DB-057B-45F7-A5F4-E7BFDA20D0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90826" y="-1916"/>
            <a:ext cx="895350" cy="534687"/>
          </a:xfrm>
          <a:custGeom>
            <a:avLst/>
            <a:gdLst>
              <a:gd name="T0" fmla="*/ 0 w 188"/>
              <a:gd name="T1" fmla="*/ 0 h 112"/>
              <a:gd name="T2" fmla="*/ 188 w 188"/>
              <a:gd name="T3" fmla="*/ 112 h 112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88" h="112">
                <a:moveTo>
                  <a:pt x="0" y="0"/>
                </a:moveTo>
                <a:cubicBezTo>
                  <a:pt x="63" y="36"/>
                  <a:pt x="126" y="73"/>
                  <a:pt x="188" y="112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Freeform: Shape 64">
            <a:extLst>
              <a:ext uri="{FF2B5EF4-FFF2-40B4-BE49-F238E27FC236}">
                <a16:creationId xmlns:a16="http://schemas.microsoft.com/office/drawing/2014/main" id="{79A54AB1-B64F-4843-BFAB-81CB74E6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931529">
            <a:off x="752078" y="2218040"/>
            <a:ext cx="4418757" cy="4259609"/>
          </a:xfrm>
          <a:custGeom>
            <a:avLst/>
            <a:gdLst>
              <a:gd name="connsiteX0" fmla="*/ 404107 w 4507111"/>
              <a:gd name="connsiteY0" fmla="*/ 0 h 4344781"/>
              <a:gd name="connsiteX1" fmla="*/ 371857 w 4507111"/>
              <a:gd name="connsiteY1" fmla="*/ 117359 h 4344781"/>
              <a:gd name="connsiteX2" fmla="*/ 307833 w 4507111"/>
              <a:gd name="connsiteY2" fmla="*/ 632970 h 4344781"/>
              <a:gd name="connsiteX3" fmla="*/ 3569418 w 4507111"/>
              <a:gd name="connsiteY3" fmla="*/ 4141149 h 4344781"/>
              <a:gd name="connsiteX4" fmla="*/ 4440861 w 4507111"/>
              <a:gd name="connsiteY4" fmla="*/ 4332480 h 4344781"/>
              <a:gd name="connsiteX5" fmla="*/ 4507111 w 4507111"/>
              <a:gd name="connsiteY5" fmla="*/ 4341752 h 4344781"/>
              <a:gd name="connsiteX6" fmla="*/ 4296045 w 4507111"/>
              <a:gd name="connsiteY6" fmla="*/ 4344781 h 4344781"/>
              <a:gd name="connsiteX7" fmla="*/ 3749565 w 4507111"/>
              <a:gd name="connsiteY7" fmla="*/ 4321853 h 4344781"/>
              <a:gd name="connsiteX8" fmla="*/ 36764 w 4507111"/>
              <a:gd name="connsiteY8" fmla="*/ 1629794 h 4344781"/>
              <a:gd name="connsiteX9" fmla="*/ 300069 w 4507111"/>
              <a:gd name="connsiteY9" fmla="*/ 144750 h 4344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07111" h="4344781">
                <a:moveTo>
                  <a:pt x="404107" y="0"/>
                </a:moveTo>
                <a:lnTo>
                  <a:pt x="371857" y="117359"/>
                </a:lnTo>
                <a:cubicBezTo>
                  <a:pt x="333827" y="278567"/>
                  <a:pt x="311875" y="450459"/>
                  <a:pt x="307833" y="632970"/>
                </a:cubicBezTo>
                <a:cubicBezTo>
                  <a:pt x="264711" y="2579752"/>
                  <a:pt x="2253987" y="3769243"/>
                  <a:pt x="3569418" y="4141149"/>
                </a:cubicBezTo>
                <a:cubicBezTo>
                  <a:pt x="3816061" y="4210881"/>
                  <a:pt x="4114807" y="4279754"/>
                  <a:pt x="4440861" y="4332480"/>
                </a:cubicBezTo>
                <a:lnTo>
                  <a:pt x="4507111" y="4341752"/>
                </a:lnTo>
                <a:lnTo>
                  <a:pt x="4296045" y="4344781"/>
                </a:lnTo>
                <a:cubicBezTo>
                  <a:pt x="4097363" y="4343711"/>
                  <a:pt x="3912623" y="4335104"/>
                  <a:pt x="3749565" y="4321853"/>
                </a:cubicBezTo>
                <a:cubicBezTo>
                  <a:pt x="2445102" y="4215850"/>
                  <a:pt x="356405" y="3466499"/>
                  <a:pt x="36764" y="1629794"/>
                </a:cubicBezTo>
                <a:cubicBezTo>
                  <a:pt x="-63123" y="1055823"/>
                  <a:pt x="45741" y="555869"/>
                  <a:pt x="300069" y="144750"/>
                </a:cubicBezTo>
                <a:close/>
              </a:path>
            </a:pathLst>
          </a:cu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3276DC-4511-4BC6-9D0A-9B64B3C9DB1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31164"/>
          <a:stretch/>
        </p:blipFill>
        <p:spPr>
          <a:xfrm>
            <a:off x="837437" y="422229"/>
            <a:ext cx="7761924" cy="5343065"/>
          </a:xfrm>
          <a:custGeom>
            <a:avLst/>
            <a:gdLst/>
            <a:ahLst/>
            <a:cxnLst/>
            <a:rect l="l" t="t" r="r" b="b"/>
            <a:pathLst>
              <a:path w="7761924" h="5343065">
                <a:moveTo>
                  <a:pt x="3025687" y="76"/>
                </a:moveTo>
                <a:cubicBezTo>
                  <a:pt x="3140786" y="756"/>
                  <a:pt x="3256631" y="6055"/>
                  <a:pt x="3372722" y="16088"/>
                </a:cubicBezTo>
                <a:cubicBezTo>
                  <a:pt x="5230178" y="176616"/>
                  <a:pt x="7761924" y="1424594"/>
                  <a:pt x="7761924" y="3316816"/>
                </a:cubicBezTo>
                <a:cubicBezTo>
                  <a:pt x="7646022" y="5237647"/>
                  <a:pt x="4988715" y="5423921"/>
                  <a:pt x="3701109" y="5320611"/>
                </a:cubicBezTo>
                <a:cubicBezTo>
                  <a:pt x="2413504" y="5217301"/>
                  <a:pt x="351800" y="4486992"/>
                  <a:pt x="36290" y="2696959"/>
                </a:cubicBezTo>
                <a:cubicBezTo>
                  <a:pt x="-259500" y="1018804"/>
                  <a:pt x="1299198" y="-10133"/>
                  <a:pt x="3025687" y="76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528784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DDBB197-D710-4A4F-A9CA-FD2177498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75D1CFA-2CDB-4B64-BD9F-85744E8DA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CB8554-530B-4DCD-8A58-75C2421C72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273" y="1250768"/>
            <a:ext cx="5822101" cy="1454051"/>
          </a:xfrm>
        </p:spPr>
        <p:txBody>
          <a:bodyPr>
            <a:normAutofit/>
          </a:bodyPr>
          <a:lstStyle/>
          <a:p>
            <a:r>
              <a:rPr lang="it-IT" sz="3600" b="1" dirty="0" err="1">
                <a:solidFill>
                  <a:schemeClr val="tx2"/>
                </a:solidFill>
                <a:latin typeface="Amasis MT Pro" panose="02040504050005020304" pitchFamily="18" charset="0"/>
              </a:rPr>
              <a:t>Structure</a:t>
            </a:r>
            <a:endParaRPr lang="en-GB" sz="3600" b="1" dirty="0">
              <a:solidFill>
                <a:schemeClr val="tx2"/>
              </a:solidFill>
              <a:latin typeface="Amasis MT Pro" panose="02040504050005020304" pitchFamily="18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5EE5136-01F1-466C-962D-BA9B4C6757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369897" y="0"/>
            <a:ext cx="5822103" cy="6685267"/>
            <a:chOff x="6357228" y="0"/>
            <a:chExt cx="5822103" cy="6685267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E11D3AD4-AF9B-4EB5-8C7B-C45D173B4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57228" y="0"/>
              <a:ext cx="5822102" cy="6685267"/>
            </a:xfrm>
            <a:custGeom>
              <a:avLst/>
              <a:gdLst>
                <a:gd name="connsiteX0" fmla="*/ 2605444 w 5822102"/>
                <a:gd name="connsiteY0" fmla="*/ 0 h 6685267"/>
                <a:gd name="connsiteX1" fmla="*/ 4757391 w 5822102"/>
                <a:gd name="connsiteY1" fmla="*/ 0 h 6685267"/>
                <a:gd name="connsiteX2" fmla="*/ 4913680 w 5822102"/>
                <a:gd name="connsiteY2" fmla="*/ 56274 h 6685267"/>
                <a:gd name="connsiteX3" fmla="*/ 5376238 w 5822102"/>
                <a:gd name="connsiteY3" fmla="*/ 282027 h 6685267"/>
                <a:gd name="connsiteX4" fmla="*/ 5658024 w 5822102"/>
                <a:gd name="connsiteY4" fmla="*/ 471014 h 6685267"/>
                <a:gd name="connsiteX5" fmla="*/ 5822102 w 5822102"/>
                <a:gd name="connsiteY5" fmla="*/ 609109 h 6685267"/>
                <a:gd name="connsiteX6" fmla="*/ 5822102 w 5822102"/>
                <a:gd name="connsiteY6" fmla="*/ 760697 h 6685267"/>
                <a:gd name="connsiteX7" fmla="*/ 5707785 w 5822102"/>
                <a:gd name="connsiteY7" fmla="*/ 666601 h 6685267"/>
                <a:gd name="connsiteX8" fmla="*/ 5577306 w 5822102"/>
                <a:gd name="connsiteY8" fmla="*/ 571666 h 6685267"/>
                <a:gd name="connsiteX9" fmla="*/ 5298630 w 5822102"/>
                <a:gd name="connsiteY9" fmla="*/ 407449 h 6685267"/>
                <a:gd name="connsiteX10" fmla="*/ 4690768 w 5822102"/>
                <a:gd name="connsiteY10" fmla="*/ 184979 h 6685267"/>
                <a:gd name="connsiteX11" fmla="*/ 4048577 w 5822102"/>
                <a:gd name="connsiteY11" fmla="*/ 99280 h 6685267"/>
                <a:gd name="connsiteX12" fmla="*/ 3405404 w 5822102"/>
                <a:gd name="connsiteY12" fmla="*/ 131937 h 6685267"/>
                <a:gd name="connsiteX13" fmla="*/ 3089702 w 5822102"/>
                <a:gd name="connsiteY13" fmla="*/ 190190 h 6685267"/>
                <a:gd name="connsiteX14" fmla="*/ 2780132 w 5822102"/>
                <a:gd name="connsiteY14" fmla="*/ 273457 h 6685267"/>
                <a:gd name="connsiteX15" fmla="*/ 2478040 w 5822102"/>
                <a:gd name="connsiteY15" fmla="*/ 379654 h 6685267"/>
                <a:gd name="connsiteX16" fmla="*/ 2184897 w 5822102"/>
                <a:gd name="connsiteY16" fmla="*/ 507972 h 6685267"/>
                <a:gd name="connsiteX17" fmla="*/ 1629141 w 5822102"/>
                <a:gd name="connsiteY17" fmla="*/ 823205 h 6685267"/>
                <a:gd name="connsiteX18" fmla="*/ 1497711 w 5822102"/>
                <a:gd name="connsiteY18" fmla="*/ 914000 h 6685267"/>
                <a:gd name="connsiteX19" fmla="*/ 1433099 w 5822102"/>
                <a:gd name="connsiteY19" fmla="*/ 960903 h 6685267"/>
                <a:gd name="connsiteX20" fmla="*/ 1369346 w 5822102"/>
                <a:gd name="connsiteY20" fmla="*/ 1008963 h 6685267"/>
                <a:gd name="connsiteX21" fmla="*/ 1123406 w 5822102"/>
                <a:gd name="connsiteY21" fmla="*/ 1212905 h 6685267"/>
                <a:gd name="connsiteX22" fmla="*/ 684367 w 5822102"/>
                <a:gd name="connsiteY22" fmla="*/ 1675564 h 6685267"/>
                <a:gd name="connsiteX23" fmla="*/ 497153 w 5822102"/>
                <a:gd name="connsiteY23" fmla="*/ 1933588 h 6685267"/>
                <a:gd name="connsiteX24" fmla="*/ 337770 w 5822102"/>
                <a:gd name="connsiteY24" fmla="*/ 2208983 h 6685267"/>
                <a:gd name="connsiteX25" fmla="*/ 302461 w 5822102"/>
                <a:gd name="connsiteY25" fmla="*/ 2280207 h 6685267"/>
                <a:gd name="connsiteX26" fmla="*/ 285296 w 5822102"/>
                <a:gd name="connsiteY26" fmla="*/ 2316107 h 6685267"/>
                <a:gd name="connsiteX27" fmla="*/ 268991 w 5822102"/>
                <a:gd name="connsiteY27" fmla="*/ 2352355 h 6685267"/>
                <a:gd name="connsiteX28" fmla="*/ 237849 w 5822102"/>
                <a:gd name="connsiteY28" fmla="*/ 2425432 h 6685267"/>
                <a:gd name="connsiteX29" fmla="*/ 208670 w 5822102"/>
                <a:gd name="connsiteY29" fmla="*/ 2499319 h 6685267"/>
                <a:gd name="connsiteX30" fmla="*/ 113775 w 5822102"/>
                <a:gd name="connsiteY30" fmla="*/ 2801929 h 6685267"/>
                <a:gd name="connsiteX31" fmla="*/ 36781 w 5822102"/>
                <a:gd name="connsiteY31" fmla="*/ 3428922 h 6685267"/>
                <a:gd name="connsiteX32" fmla="*/ 69148 w 5822102"/>
                <a:gd name="connsiteY32" fmla="*/ 3741955 h 6685267"/>
                <a:gd name="connsiteX33" fmla="*/ 167966 w 5822102"/>
                <a:gd name="connsiteY33" fmla="*/ 4041323 h 6685267"/>
                <a:gd name="connsiteX34" fmla="*/ 202049 w 5822102"/>
                <a:gd name="connsiteY34" fmla="*/ 4112894 h 6685267"/>
                <a:gd name="connsiteX35" fmla="*/ 239933 w 5822102"/>
                <a:gd name="connsiteY35" fmla="*/ 4182843 h 6685267"/>
                <a:gd name="connsiteX36" fmla="*/ 323916 w 5822102"/>
                <a:gd name="connsiteY36" fmla="*/ 4318456 h 6685267"/>
                <a:gd name="connsiteX37" fmla="*/ 416604 w 5822102"/>
                <a:gd name="connsiteY37" fmla="*/ 4449436 h 6685267"/>
                <a:gd name="connsiteX38" fmla="*/ 515911 w 5822102"/>
                <a:gd name="connsiteY38" fmla="*/ 4576711 h 6685267"/>
                <a:gd name="connsiteX39" fmla="*/ 722619 w 5822102"/>
                <a:gd name="connsiteY39" fmla="*/ 4828482 h 6685267"/>
                <a:gd name="connsiteX40" fmla="*/ 825972 w 5822102"/>
                <a:gd name="connsiteY40" fmla="*/ 4956104 h 6685267"/>
                <a:gd name="connsiteX41" fmla="*/ 926506 w 5822102"/>
                <a:gd name="connsiteY41" fmla="*/ 5085347 h 6685267"/>
                <a:gd name="connsiteX42" fmla="*/ 1027040 w 5822102"/>
                <a:gd name="connsiteY42" fmla="*/ 5210191 h 6685267"/>
                <a:gd name="connsiteX43" fmla="*/ 1132110 w 5822102"/>
                <a:gd name="connsiteY43" fmla="*/ 5330748 h 6685267"/>
                <a:gd name="connsiteX44" fmla="*/ 1354880 w 5822102"/>
                <a:gd name="connsiteY44" fmla="*/ 5558083 h 6685267"/>
                <a:gd name="connsiteX45" fmla="*/ 1855220 w 5822102"/>
                <a:gd name="connsiteY45" fmla="*/ 5937591 h 6685267"/>
                <a:gd name="connsiteX46" fmla="*/ 2131810 w 5822102"/>
                <a:gd name="connsiteY46" fmla="*/ 6080268 h 6685267"/>
                <a:gd name="connsiteX47" fmla="*/ 2423726 w 5822102"/>
                <a:gd name="connsiteY47" fmla="*/ 6188087 h 6685267"/>
                <a:gd name="connsiteX48" fmla="*/ 2727780 w 5822102"/>
                <a:gd name="connsiteY48" fmla="*/ 6262552 h 6685267"/>
                <a:gd name="connsiteX49" fmla="*/ 3041276 w 5822102"/>
                <a:gd name="connsiteY49" fmla="*/ 6304245 h 6685267"/>
                <a:gd name="connsiteX50" fmla="*/ 3360532 w 5822102"/>
                <a:gd name="connsiteY50" fmla="*/ 6317331 h 6685267"/>
                <a:gd name="connsiteX51" fmla="*/ 3439855 w 5822102"/>
                <a:gd name="connsiteY51" fmla="*/ 6316751 h 6685267"/>
                <a:gd name="connsiteX52" fmla="*/ 3478721 w 5822102"/>
                <a:gd name="connsiteY52" fmla="*/ 6315826 h 6685267"/>
                <a:gd name="connsiteX53" fmla="*/ 3517463 w 5822102"/>
                <a:gd name="connsiteY53" fmla="*/ 6313971 h 6685267"/>
                <a:gd name="connsiteX54" fmla="*/ 3671452 w 5822102"/>
                <a:gd name="connsiteY54" fmla="*/ 6301233 h 6685267"/>
                <a:gd name="connsiteX55" fmla="*/ 4265460 w 5822102"/>
                <a:gd name="connsiteY55" fmla="*/ 6149638 h 6685267"/>
                <a:gd name="connsiteX56" fmla="*/ 4546587 w 5822102"/>
                <a:gd name="connsiteY56" fmla="*/ 6018079 h 6685267"/>
                <a:gd name="connsiteX57" fmla="*/ 4818030 w 5822102"/>
                <a:gd name="connsiteY57" fmla="*/ 5858029 h 6685267"/>
                <a:gd name="connsiteX58" fmla="*/ 5081870 w 5822102"/>
                <a:gd name="connsiteY58" fmla="*/ 5676903 h 6685267"/>
                <a:gd name="connsiteX59" fmla="*/ 5212073 w 5822102"/>
                <a:gd name="connsiteY59" fmla="*/ 5581013 h 6685267"/>
                <a:gd name="connsiteX60" fmla="*/ 5343625 w 5822102"/>
                <a:gd name="connsiteY60" fmla="*/ 5481533 h 6685267"/>
                <a:gd name="connsiteX61" fmla="*/ 5610378 w 5822102"/>
                <a:gd name="connsiteY61" fmla="*/ 5284425 h 6685267"/>
                <a:gd name="connsiteX62" fmla="*/ 5822102 w 5822102"/>
                <a:gd name="connsiteY62" fmla="*/ 5126414 h 6685267"/>
                <a:gd name="connsiteX63" fmla="*/ 5822102 w 5822102"/>
                <a:gd name="connsiteY63" fmla="*/ 5556641 h 6685267"/>
                <a:gd name="connsiteX64" fmla="*/ 5576325 w 5822102"/>
                <a:gd name="connsiteY64" fmla="*/ 5749979 h 6685267"/>
                <a:gd name="connsiteX65" fmla="*/ 5447715 w 5822102"/>
                <a:gd name="connsiteY65" fmla="*/ 5852818 h 6685267"/>
                <a:gd name="connsiteX66" fmla="*/ 5315059 w 5822102"/>
                <a:gd name="connsiteY66" fmla="*/ 5956236 h 6685267"/>
                <a:gd name="connsiteX67" fmla="*/ 5038468 w 5822102"/>
                <a:gd name="connsiteY67" fmla="*/ 6155776 h 6685267"/>
                <a:gd name="connsiteX68" fmla="*/ 4741892 w 5822102"/>
                <a:gd name="connsiteY68" fmla="*/ 6338292 h 6685267"/>
                <a:gd name="connsiteX69" fmla="*/ 4420920 w 5822102"/>
                <a:gd name="connsiteY69" fmla="*/ 6492203 h 6685267"/>
                <a:gd name="connsiteX70" fmla="*/ 3717672 w 5822102"/>
                <a:gd name="connsiteY70" fmla="*/ 6670434 h 6685267"/>
                <a:gd name="connsiteX71" fmla="*/ 3535853 w 5822102"/>
                <a:gd name="connsiteY71" fmla="*/ 6683289 h 6685267"/>
                <a:gd name="connsiteX72" fmla="*/ 3490367 w 5822102"/>
                <a:gd name="connsiteY72" fmla="*/ 6684910 h 6685267"/>
                <a:gd name="connsiteX73" fmla="*/ 3445005 w 5822102"/>
                <a:gd name="connsiteY73" fmla="*/ 6685142 h 6685267"/>
                <a:gd name="connsiteX74" fmla="*/ 3355872 w 5822102"/>
                <a:gd name="connsiteY74" fmla="*/ 6684100 h 6685267"/>
                <a:gd name="connsiteX75" fmla="*/ 3179203 w 5822102"/>
                <a:gd name="connsiteY75" fmla="*/ 6677150 h 6685267"/>
                <a:gd name="connsiteX76" fmla="*/ 3002410 w 5822102"/>
                <a:gd name="connsiteY76" fmla="*/ 6661169 h 6685267"/>
                <a:gd name="connsiteX77" fmla="*/ 2650296 w 5822102"/>
                <a:gd name="connsiteY77" fmla="*/ 6604191 h 6685267"/>
                <a:gd name="connsiteX78" fmla="*/ 2306028 w 5822102"/>
                <a:gd name="connsiteY78" fmla="*/ 6505869 h 6685267"/>
                <a:gd name="connsiteX79" fmla="*/ 1978803 w 5822102"/>
                <a:gd name="connsiteY79" fmla="*/ 6363307 h 6685267"/>
                <a:gd name="connsiteX80" fmla="*/ 1678428 w 5822102"/>
                <a:gd name="connsiteY80" fmla="*/ 6177779 h 6685267"/>
                <a:gd name="connsiteX81" fmla="*/ 1175880 w 5822102"/>
                <a:gd name="connsiteY81" fmla="*/ 5710373 h 6685267"/>
                <a:gd name="connsiteX82" fmla="*/ 971502 w 5822102"/>
                <a:gd name="connsiteY82" fmla="*/ 5445399 h 6685267"/>
                <a:gd name="connsiteX83" fmla="*/ 790909 w 5822102"/>
                <a:gd name="connsiteY83" fmla="*/ 5169078 h 6685267"/>
                <a:gd name="connsiteX84" fmla="*/ 706680 w 5822102"/>
                <a:gd name="connsiteY84" fmla="*/ 5031959 h 6685267"/>
                <a:gd name="connsiteX85" fmla="*/ 619143 w 5822102"/>
                <a:gd name="connsiteY85" fmla="*/ 4897157 h 6685267"/>
                <a:gd name="connsiteX86" fmla="*/ 436465 w 5822102"/>
                <a:gd name="connsiteY86" fmla="*/ 4628710 h 6685267"/>
                <a:gd name="connsiteX87" fmla="*/ 347088 w 5822102"/>
                <a:gd name="connsiteY87" fmla="*/ 4492171 h 6685267"/>
                <a:gd name="connsiteX88" fmla="*/ 262001 w 5822102"/>
                <a:gd name="connsiteY88" fmla="*/ 4352619 h 6685267"/>
                <a:gd name="connsiteX89" fmla="*/ 118679 w 5822102"/>
                <a:gd name="connsiteY89" fmla="*/ 4059853 h 6685267"/>
                <a:gd name="connsiteX90" fmla="*/ 28322 w 5822102"/>
                <a:gd name="connsiteY90" fmla="*/ 3749136 h 6685267"/>
                <a:gd name="connsiteX91" fmla="*/ 0 w 5822102"/>
                <a:gd name="connsiteY91" fmla="*/ 3428922 h 6685267"/>
                <a:gd name="connsiteX92" fmla="*/ 253052 w 5822102"/>
                <a:gd name="connsiteY92" fmla="*/ 2174356 h 6685267"/>
                <a:gd name="connsiteX93" fmla="*/ 389141 w 5822102"/>
                <a:gd name="connsiteY93" fmla="*/ 1877652 h 6685267"/>
                <a:gd name="connsiteX94" fmla="*/ 552079 w 5822102"/>
                <a:gd name="connsiteY94" fmla="*/ 1591834 h 6685267"/>
                <a:gd name="connsiteX95" fmla="*/ 954950 w 5822102"/>
                <a:gd name="connsiteY95" fmla="*/ 1061773 h 6685267"/>
                <a:gd name="connsiteX96" fmla="*/ 1192922 w 5822102"/>
                <a:gd name="connsiteY96" fmla="*/ 822626 h 6685267"/>
                <a:gd name="connsiteX97" fmla="*/ 1255939 w 5822102"/>
                <a:gd name="connsiteY97" fmla="*/ 765880 h 6685267"/>
                <a:gd name="connsiteX98" fmla="*/ 1320183 w 5822102"/>
                <a:gd name="connsiteY98" fmla="*/ 710291 h 6685267"/>
                <a:gd name="connsiteX99" fmla="*/ 1452961 w 5822102"/>
                <a:gd name="connsiteY99" fmla="*/ 603514 h 6685267"/>
                <a:gd name="connsiteX100" fmla="*/ 2033360 w 5822102"/>
                <a:gd name="connsiteY100" fmla="*/ 235818 h 6685267"/>
                <a:gd name="connsiteX101" fmla="*/ 2512513 w 5822102"/>
                <a:gd name="connsiteY101" fmla="*/ 30012 h 6685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5822102" h="6685267">
                  <a:moveTo>
                    <a:pt x="2605444" y="0"/>
                  </a:moveTo>
                  <a:lnTo>
                    <a:pt x="4757391" y="0"/>
                  </a:lnTo>
                  <a:lnTo>
                    <a:pt x="4913680" y="56274"/>
                  </a:lnTo>
                  <a:cubicBezTo>
                    <a:pt x="5074659" y="119278"/>
                    <a:pt x="5229483" y="195083"/>
                    <a:pt x="5376238" y="282027"/>
                  </a:cubicBezTo>
                  <a:cubicBezTo>
                    <a:pt x="5474014" y="340105"/>
                    <a:pt x="5568080" y="403280"/>
                    <a:pt x="5658024" y="471014"/>
                  </a:cubicBezTo>
                  <a:lnTo>
                    <a:pt x="5822102" y="609109"/>
                  </a:lnTo>
                  <a:lnTo>
                    <a:pt x="5822102" y="760697"/>
                  </a:lnTo>
                  <a:lnTo>
                    <a:pt x="5707785" y="666601"/>
                  </a:lnTo>
                  <a:cubicBezTo>
                    <a:pt x="5665273" y="633682"/>
                    <a:pt x="5621749" y="602008"/>
                    <a:pt x="5577306" y="571666"/>
                  </a:cubicBezTo>
                  <a:cubicBezTo>
                    <a:pt x="5487929" y="511562"/>
                    <a:pt x="5395118" y="456089"/>
                    <a:pt x="5298630" y="407449"/>
                  </a:cubicBezTo>
                  <a:cubicBezTo>
                    <a:pt x="5106266" y="309010"/>
                    <a:pt x="4901153" y="235355"/>
                    <a:pt x="4690768" y="184979"/>
                  </a:cubicBezTo>
                  <a:cubicBezTo>
                    <a:pt x="4480382" y="134486"/>
                    <a:pt x="4264724" y="106807"/>
                    <a:pt x="4048577" y="99280"/>
                  </a:cubicBezTo>
                  <a:cubicBezTo>
                    <a:pt x="3832182" y="90709"/>
                    <a:pt x="3617997" y="102290"/>
                    <a:pt x="3405404" y="131937"/>
                  </a:cubicBezTo>
                  <a:cubicBezTo>
                    <a:pt x="3299353" y="147340"/>
                    <a:pt x="3193915" y="166449"/>
                    <a:pt x="3089702" y="190190"/>
                  </a:cubicBezTo>
                  <a:cubicBezTo>
                    <a:pt x="2985491" y="214278"/>
                    <a:pt x="2882137" y="241725"/>
                    <a:pt x="2780132" y="273457"/>
                  </a:cubicBezTo>
                  <a:cubicBezTo>
                    <a:pt x="2678126" y="305073"/>
                    <a:pt x="2577348" y="340510"/>
                    <a:pt x="2478040" y="379654"/>
                  </a:cubicBezTo>
                  <a:cubicBezTo>
                    <a:pt x="2378854" y="418914"/>
                    <a:pt x="2281017" y="461763"/>
                    <a:pt x="2184897" y="507972"/>
                  </a:cubicBezTo>
                  <a:cubicBezTo>
                    <a:pt x="1992657" y="600271"/>
                    <a:pt x="1806791" y="705542"/>
                    <a:pt x="1629141" y="823205"/>
                  </a:cubicBezTo>
                  <a:cubicBezTo>
                    <a:pt x="1584882" y="852736"/>
                    <a:pt x="1540745" y="882731"/>
                    <a:pt x="1497711" y="914000"/>
                  </a:cubicBezTo>
                  <a:cubicBezTo>
                    <a:pt x="1475888" y="929286"/>
                    <a:pt x="1454555" y="945153"/>
                    <a:pt x="1433099" y="960903"/>
                  </a:cubicBezTo>
                  <a:cubicBezTo>
                    <a:pt x="1411521" y="976537"/>
                    <a:pt x="1390311" y="992634"/>
                    <a:pt x="1369346" y="1008963"/>
                  </a:cubicBezTo>
                  <a:cubicBezTo>
                    <a:pt x="1285119" y="1074165"/>
                    <a:pt x="1202730" y="1141797"/>
                    <a:pt x="1123406" y="1212905"/>
                  </a:cubicBezTo>
                  <a:cubicBezTo>
                    <a:pt x="964391" y="1354656"/>
                    <a:pt x="816900" y="1509261"/>
                    <a:pt x="684367" y="1675564"/>
                  </a:cubicBezTo>
                  <a:cubicBezTo>
                    <a:pt x="618161" y="1758716"/>
                    <a:pt x="555512" y="1844763"/>
                    <a:pt x="497153" y="1933588"/>
                  </a:cubicBezTo>
                  <a:cubicBezTo>
                    <a:pt x="439775" y="2022877"/>
                    <a:pt x="385584" y="2114367"/>
                    <a:pt x="337770" y="2208983"/>
                  </a:cubicBezTo>
                  <a:cubicBezTo>
                    <a:pt x="325388" y="2232493"/>
                    <a:pt x="313862" y="2256349"/>
                    <a:pt x="302461" y="2280207"/>
                  </a:cubicBezTo>
                  <a:lnTo>
                    <a:pt x="285296" y="2316107"/>
                  </a:lnTo>
                  <a:lnTo>
                    <a:pt x="268991" y="2352355"/>
                  </a:lnTo>
                  <a:cubicBezTo>
                    <a:pt x="258324" y="2376560"/>
                    <a:pt x="247535" y="2400764"/>
                    <a:pt x="237849" y="2425432"/>
                  </a:cubicBezTo>
                  <a:cubicBezTo>
                    <a:pt x="228163" y="2450099"/>
                    <a:pt x="217498" y="2474419"/>
                    <a:pt x="208670" y="2499319"/>
                  </a:cubicBezTo>
                  <a:cubicBezTo>
                    <a:pt x="170909" y="2598219"/>
                    <a:pt x="138908" y="2699206"/>
                    <a:pt x="113775" y="2801929"/>
                  </a:cubicBezTo>
                  <a:cubicBezTo>
                    <a:pt x="62773" y="3006911"/>
                    <a:pt x="36659" y="3217917"/>
                    <a:pt x="36781" y="3428922"/>
                  </a:cubicBezTo>
                  <a:cubicBezTo>
                    <a:pt x="37394" y="3534078"/>
                    <a:pt x="47816" y="3639001"/>
                    <a:pt x="69148" y="3741955"/>
                  </a:cubicBezTo>
                  <a:cubicBezTo>
                    <a:pt x="91585" y="3844679"/>
                    <a:pt x="124074" y="3945202"/>
                    <a:pt x="167966" y="4041323"/>
                  </a:cubicBezTo>
                  <a:cubicBezTo>
                    <a:pt x="178387" y="4065528"/>
                    <a:pt x="190525" y="4089153"/>
                    <a:pt x="202049" y="4112894"/>
                  </a:cubicBezTo>
                  <a:cubicBezTo>
                    <a:pt x="214555" y="4136288"/>
                    <a:pt x="226447" y="4159912"/>
                    <a:pt x="239933" y="4182843"/>
                  </a:cubicBezTo>
                  <a:cubicBezTo>
                    <a:pt x="265680" y="4229167"/>
                    <a:pt x="294368" y="4274101"/>
                    <a:pt x="323916" y="4318456"/>
                  </a:cubicBezTo>
                  <a:cubicBezTo>
                    <a:pt x="353341" y="4362927"/>
                    <a:pt x="384849" y="4406240"/>
                    <a:pt x="416604" y="4449436"/>
                  </a:cubicBezTo>
                  <a:cubicBezTo>
                    <a:pt x="448847" y="4492286"/>
                    <a:pt x="482319" y="4534557"/>
                    <a:pt x="515911" y="4576711"/>
                  </a:cubicBezTo>
                  <a:cubicBezTo>
                    <a:pt x="583219" y="4661137"/>
                    <a:pt x="653594" y="4743825"/>
                    <a:pt x="722619" y="4828482"/>
                  </a:cubicBezTo>
                  <a:cubicBezTo>
                    <a:pt x="757315" y="4870637"/>
                    <a:pt x="791889" y="4913138"/>
                    <a:pt x="825972" y="4956104"/>
                  </a:cubicBezTo>
                  <a:cubicBezTo>
                    <a:pt x="859934" y="4998722"/>
                    <a:pt x="893649" y="5044004"/>
                    <a:pt x="926506" y="5085347"/>
                  </a:cubicBezTo>
                  <a:cubicBezTo>
                    <a:pt x="959119" y="5127734"/>
                    <a:pt x="993324" y="5168847"/>
                    <a:pt x="1027040" y="5210191"/>
                  </a:cubicBezTo>
                  <a:cubicBezTo>
                    <a:pt x="1061737" y="5250840"/>
                    <a:pt x="1096188" y="5291488"/>
                    <a:pt x="1132110" y="5330748"/>
                  </a:cubicBezTo>
                  <a:cubicBezTo>
                    <a:pt x="1203465" y="5409731"/>
                    <a:pt x="1277639" y="5485818"/>
                    <a:pt x="1354880" y="5558083"/>
                  </a:cubicBezTo>
                  <a:cubicBezTo>
                    <a:pt x="1509603" y="5702266"/>
                    <a:pt x="1676588" y="5830930"/>
                    <a:pt x="1855220" y="5937591"/>
                  </a:cubicBezTo>
                  <a:cubicBezTo>
                    <a:pt x="1944720" y="5990632"/>
                    <a:pt x="2036549" y="6039272"/>
                    <a:pt x="2131810" y="6080268"/>
                  </a:cubicBezTo>
                  <a:cubicBezTo>
                    <a:pt x="2226460" y="6122423"/>
                    <a:pt x="2324173" y="6157977"/>
                    <a:pt x="2423726" y="6188087"/>
                  </a:cubicBezTo>
                  <a:cubicBezTo>
                    <a:pt x="2523280" y="6218313"/>
                    <a:pt x="2624794" y="6242749"/>
                    <a:pt x="2727780" y="6262552"/>
                  </a:cubicBezTo>
                  <a:cubicBezTo>
                    <a:pt x="2830890" y="6282008"/>
                    <a:pt x="2935714" y="6295326"/>
                    <a:pt x="3041276" y="6304245"/>
                  </a:cubicBezTo>
                  <a:cubicBezTo>
                    <a:pt x="3146836" y="6313277"/>
                    <a:pt x="3253499" y="6317215"/>
                    <a:pt x="3360532" y="6317331"/>
                  </a:cubicBezTo>
                  <a:cubicBezTo>
                    <a:pt x="3387259" y="6317331"/>
                    <a:pt x="3414354" y="6317794"/>
                    <a:pt x="3439855" y="6316751"/>
                  </a:cubicBezTo>
                  <a:lnTo>
                    <a:pt x="3478721" y="6315826"/>
                  </a:lnTo>
                  <a:lnTo>
                    <a:pt x="3517463" y="6313971"/>
                  </a:lnTo>
                  <a:cubicBezTo>
                    <a:pt x="3569078" y="6311772"/>
                    <a:pt x="3620449" y="6306907"/>
                    <a:pt x="3671452" y="6301233"/>
                  </a:cubicBezTo>
                  <a:cubicBezTo>
                    <a:pt x="3875707" y="6277608"/>
                    <a:pt x="4074445" y="6225841"/>
                    <a:pt x="4265460" y="6149638"/>
                  </a:cubicBezTo>
                  <a:cubicBezTo>
                    <a:pt x="4361212" y="6111884"/>
                    <a:pt x="4454636" y="6067065"/>
                    <a:pt x="4546587" y="6018079"/>
                  </a:cubicBezTo>
                  <a:cubicBezTo>
                    <a:pt x="4638662" y="5969322"/>
                    <a:pt x="4729020" y="5915240"/>
                    <a:pt x="4818030" y="5858029"/>
                  </a:cubicBezTo>
                  <a:cubicBezTo>
                    <a:pt x="4907038" y="5800703"/>
                    <a:pt x="4994577" y="5739672"/>
                    <a:pt x="5081870" y="5676903"/>
                  </a:cubicBezTo>
                  <a:cubicBezTo>
                    <a:pt x="5125392" y="5645519"/>
                    <a:pt x="5168794" y="5613324"/>
                    <a:pt x="5212073" y="5581013"/>
                  </a:cubicBezTo>
                  <a:lnTo>
                    <a:pt x="5343625" y="5481533"/>
                  </a:lnTo>
                  <a:cubicBezTo>
                    <a:pt x="5432696" y="5414768"/>
                    <a:pt x="5521951" y="5349452"/>
                    <a:pt x="5610378" y="5284425"/>
                  </a:cubicBezTo>
                  <a:lnTo>
                    <a:pt x="5822102" y="5126414"/>
                  </a:lnTo>
                  <a:lnTo>
                    <a:pt x="5822102" y="5556641"/>
                  </a:lnTo>
                  <a:lnTo>
                    <a:pt x="5576325" y="5749979"/>
                  </a:lnTo>
                  <a:lnTo>
                    <a:pt x="5447715" y="5852818"/>
                  </a:lnTo>
                  <a:cubicBezTo>
                    <a:pt x="5403945" y="5887445"/>
                    <a:pt x="5359932" y="5922073"/>
                    <a:pt x="5315059" y="5956236"/>
                  </a:cubicBezTo>
                  <a:cubicBezTo>
                    <a:pt x="5225682" y="6024680"/>
                    <a:pt x="5133976" y="6091734"/>
                    <a:pt x="5038468" y="6155776"/>
                  </a:cubicBezTo>
                  <a:cubicBezTo>
                    <a:pt x="4943084" y="6219703"/>
                    <a:pt x="4845002" y="6281777"/>
                    <a:pt x="4741892" y="6338292"/>
                  </a:cubicBezTo>
                  <a:cubicBezTo>
                    <a:pt x="4638784" y="6394692"/>
                    <a:pt x="4532120" y="6447038"/>
                    <a:pt x="4420920" y="6492203"/>
                  </a:cubicBezTo>
                  <a:cubicBezTo>
                    <a:pt x="4199255" y="6583693"/>
                    <a:pt x="3959813" y="6644840"/>
                    <a:pt x="3717672" y="6670434"/>
                  </a:cubicBezTo>
                  <a:cubicBezTo>
                    <a:pt x="3657106" y="6676456"/>
                    <a:pt x="3596419" y="6681321"/>
                    <a:pt x="3535853" y="6683289"/>
                  </a:cubicBezTo>
                  <a:lnTo>
                    <a:pt x="3490367" y="6684910"/>
                  </a:lnTo>
                  <a:lnTo>
                    <a:pt x="3445005" y="6685142"/>
                  </a:lnTo>
                  <a:cubicBezTo>
                    <a:pt x="3414354" y="6685605"/>
                    <a:pt x="3385297" y="6684679"/>
                    <a:pt x="3355872" y="6684100"/>
                  </a:cubicBezTo>
                  <a:cubicBezTo>
                    <a:pt x="3297146" y="6683405"/>
                    <a:pt x="3238052" y="6680047"/>
                    <a:pt x="3179203" y="6677150"/>
                  </a:cubicBezTo>
                  <a:cubicBezTo>
                    <a:pt x="3120232" y="6672519"/>
                    <a:pt x="3061259" y="6668233"/>
                    <a:pt x="3002410" y="6661169"/>
                  </a:cubicBezTo>
                  <a:cubicBezTo>
                    <a:pt x="2884589" y="6647851"/>
                    <a:pt x="2766891" y="6629669"/>
                    <a:pt x="2650296" y="6604191"/>
                  </a:cubicBezTo>
                  <a:cubicBezTo>
                    <a:pt x="2533702" y="6578713"/>
                    <a:pt x="2418456" y="6545938"/>
                    <a:pt x="2306028" y="6505869"/>
                  </a:cubicBezTo>
                  <a:cubicBezTo>
                    <a:pt x="2193602" y="6465683"/>
                    <a:pt x="2084118" y="6417738"/>
                    <a:pt x="1978803" y="6363307"/>
                  </a:cubicBezTo>
                  <a:cubicBezTo>
                    <a:pt x="1873855" y="6308066"/>
                    <a:pt x="1773077" y="6246340"/>
                    <a:pt x="1678428" y="6177779"/>
                  </a:cubicBezTo>
                  <a:cubicBezTo>
                    <a:pt x="1488393" y="6041356"/>
                    <a:pt x="1321900" y="5881423"/>
                    <a:pt x="1175880" y="5710373"/>
                  </a:cubicBezTo>
                  <a:cubicBezTo>
                    <a:pt x="1103177" y="5624441"/>
                    <a:pt x="1035501" y="5535732"/>
                    <a:pt x="971502" y="5445399"/>
                  </a:cubicBezTo>
                  <a:cubicBezTo>
                    <a:pt x="907380" y="5355069"/>
                    <a:pt x="847550" y="5262768"/>
                    <a:pt x="790909" y="5169078"/>
                  </a:cubicBezTo>
                  <a:cubicBezTo>
                    <a:pt x="761974" y="5121712"/>
                    <a:pt x="735492" y="5077357"/>
                    <a:pt x="706680" y="5031959"/>
                  </a:cubicBezTo>
                  <a:cubicBezTo>
                    <a:pt x="678114" y="4986910"/>
                    <a:pt x="649058" y="4941860"/>
                    <a:pt x="619143" y="4897157"/>
                  </a:cubicBezTo>
                  <a:lnTo>
                    <a:pt x="436465" y="4628710"/>
                  </a:lnTo>
                  <a:cubicBezTo>
                    <a:pt x="406182" y="4583544"/>
                    <a:pt x="376267" y="4538147"/>
                    <a:pt x="347088" y="4492171"/>
                  </a:cubicBezTo>
                  <a:cubicBezTo>
                    <a:pt x="317908" y="4446194"/>
                    <a:pt x="288974" y="4400102"/>
                    <a:pt x="262001" y="4352619"/>
                  </a:cubicBezTo>
                  <a:cubicBezTo>
                    <a:pt x="207934" y="4258119"/>
                    <a:pt x="158280" y="4160840"/>
                    <a:pt x="118679" y="4059853"/>
                  </a:cubicBezTo>
                  <a:cubicBezTo>
                    <a:pt x="78343" y="3959214"/>
                    <a:pt x="48429" y="3854870"/>
                    <a:pt x="28322" y="3749136"/>
                  </a:cubicBezTo>
                  <a:cubicBezTo>
                    <a:pt x="9073" y="3643402"/>
                    <a:pt x="0" y="3536046"/>
                    <a:pt x="0" y="3428922"/>
                  </a:cubicBezTo>
                  <a:cubicBezTo>
                    <a:pt x="1594" y="3001816"/>
                    <a:pt x="89010" y="2575868"/>
                    <a:pt x="253052" y="2174356"/>
                  </a:cubicBezTo>
                  <a:cubicBezTo>
                    <a:pt x="294246" y="2074066"/>
                    <a:pt x="338873" y="1974700"/>
                    <a:pt x="389141" y="1877652"/>
                  </a:cubicBezTo>
                  <a:cubicBezTo>
                    <a:pt x="438672" y="1780256"/>
                    <a:pt x="493230" y="1684945"/>
                    <a:pt x="552079" y="1591834"/>
                  </a:cubicBezTo>
                  <a:cubicBezTo>
                    <a:pt x="669900" y="1405728"/>
                    <a:pt x="804394" y="1227729"/>
                    <a:pt x="954950" y="1061773"/>
                  </a:cubicBezTo>
                  <a:cubicBezTo>
                    <a:pt x="1030597" y="979085"/>
                    <a:pt x="1109552" y="898829"/>
                    <a:pt x="1192922" y="822626"/>
                  </a:cubicBezTo>
                  <a:cubicBezTo>
                    <a:pt x="1213642" y="803402"/>
                    <a:pt x="1234483" y="784409"/>
                    <a:pt x="1255939" y="765880"/>
                  </a:cubicBezTo>
                  <a:cubicBezTo>
                    <a:pt x="1277273" y="747234"/>
                    <a:pt x="1298237" y="728241"/>
                    <a:pt x="1320183" y="710291"/>
                  </a:cubicBezTo>
                  <a:cubicBezTo>
                    <a:pt x="1363585" y="673811"/>
                    <a:pt x="1408088" y="638489"/>
                    <a:pt x="1452961" y="603514"/>
                  </a:cubicBezTo>
                  <a:cubicBezTo>
                    <a:pt x="1633310" y="464543"/>
                    <a:pt x="1828125" y="341437"/>
                    <a:pt x="2033360" y="235818"/>
                  </a:cubicBezTo>
                  <a:cubicBezTo>
                    <a:pt x="2187242" y="156561"/>
                    <a:pt x="2347554" y="87597"/>
                    <a:pt x="2512513" y="3001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15102EBE-A80F-4CFF-B1DD-941EF9728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04998" y="98659"/>
              <a:ext cx="5774333" cy="6315453"/>
            </a:xfrm>
            <a:custGeom>
              <a:avLst/>
              <a:gdLst>
                <a:gd name="connsiteX0" fmla="*/ 3707237 w 5774333"/>
                <a:gd name="connsiteY0" fmla="*/ 1489 h 6315453"/>
                <a:gd name="connsiteX1" fmla="*/ 4037665 w 5774333"/>
                <a:gd name="connsiteY1" fmla="*/ 6121 h 6315453"/>
                <a:gd name="connsiteX2" fmla="*/ 4692239 w 5774333"/>
                <a:gd name="connsiteY2" fmla="*/ 102128 h 6315453"/>
                <a:gd name="connsiteX3" fmla="*/ 5315059 w 5774333"/>
                <a:gd name="connsiteY3" fmla="*/ 324945 h 6315453"/>
                <a:gd name="connsiteX4" fmla="*/ 5738325 w 5774333"/>
                <a:gd name="connsiteY4" fmla="*/ 578286 h 6315453"/>
                <a:gd name="connsiteX5" fmla="*/ 5774333 w 5774333"/>
                <a:gd name="connsiteY5" fmla="*/ 606551 h 6315453"/>
                <a:gd name="connsiteX6" fmla="*/ 5774333 w 5774333"/>
                <a:gd name="connsiteY6" fmla="*/ 975490 h 6315453"/>
                <a:gd name="connsiteX7" fmla="*/ 5676001 w 5774333"/>
                <a:gd name="connsiteY7" fmla="*/ 889749 h 6315453"/>
                <a:gd name="connsiteX8" fmla="*/ 5177132 w 5774333"/>
                <a:gd name="connsiteY8" fmla="*/ 581926 h 6315453"/>
                <a:gd name="connsiteX9" fmla="*/ 4615735 w 5774333"/>
                <a:gd name="connsiteY9" fmla="*/ 388640 h 6315453"/>
                <a:gd name="connsiteX10" fmla="*/ 4020010 w 5774333"/>
                <a:gd name="connsiteY10" fmla="*/ 308500 h 6315453"/>
                <a:gd name="connsiteX11" fmla="*/ 3416315 w 5774333"/>
                <a:gd name="connsiteY11" fmla="*/ 328882 h 6315453"/>
                <a:gd name="connsiteX12" fmla="*/ 2823779 w 5774333"/>
                <a:gd name="connsiteY12" fmla="*/ 446545 h 6315453"/>
                <a:gd name="connsiteX13" fmla="*/ 2256987 w 5774333"/>
                <a:gd name="connsiteY13" fmla="*/ 651296 h 6315453"/>
                <a:gd name="connsiteX14" fmla="*/ 1244169 w 5774333"/>
                <a:gd name="connsiteY14" fmla="*/ 1280374 h 6315453"/>
                <a:gd name="connsiteX15" fmla="*/ 830141 w 5774333"/>
                <a:gd name="connsiteY15" fmla="*/ 1700184 h 6315453"/>
                <a:gd name="connsiteX16" fmla="*/ 502792 w 5774333"/>
                <a:gd name="connsiteY16" fmla="*/ 2182300 h 6315453"/>
                <a:gd name="connsiteX17" fmla="*/ 280637 w 5774333"/>
                <a:gd name="connsiteY17" fmla="*/ 2715256 h 6315453"/>
                <a:gd name="connsiteX18" fmla="*/ 199843 w 5774333"/>
                <a:gd name="connsiteY18" fmla="*/ 3283418 h 6315453"/>
                <a:gd name="connsiteX19" fmla="*/ 233926 w 5774333"/>
                <a:gd name="connsiteY19" fmla="*/ 3561593 h 6315453"/>
                <a:gd name="connsiteX20" fmla="*/ 334582 w 5774333"/>
                <a:gd name="connsiteY20" fmla="*/ 3821816 h 6315453"/>
                <a:gd name="connsiteX21" fmla="*/ 404834 w 5774333"/>
                <a:gd name="connsiteY21" fmla="*/ 3944343 h 6315453"/>
                <a:gd name="connsiteX22" fmla="*/ 485506 w 5774333"/>
                <a:gd name="connsiteY22" fmla="*/ 4062932 h 6315453"/>
                <a:gd name="connsiteX23" fmla="*/ 671861 w 5774333"/>
                <a:gd name="connsiteY23" fmla="*/ 4292120 h 6315453"/>
                <a:gd name="connsiteX24" fmla="*/ 873542 w 5774333"/>
                <a:gd name="connsiteY24" fmla="*/ 4523044 h 6315453"/>
                <a:gd name="connsiteX25" fmla="*/ 973831 w 5774333"/>
                <a:gd name="connsiteY25" fmla="*/ 4643601 h 6315453"/>
                <a:gd name="connsiteX26" fmla="*/ 1022014 w 5774333"/>
                <a:gd name="connsiteY26" fmla="*/ 4702780 h 6315453"/>
                <a:gd name="connsiteX27" fmla="*/ 1069215 w 5774333"/>
                <a:gd name="connsiteY27" fmla="*/ 4759411 h 6315453"/>
                <a:gd name="connsiteX28" fmla="*/ 1474784 w 5774333"/>
                <a:gd name="connsiteY28" fmla="*/ 5177948 h 6315453"/>
                <a:gd name="connsiteX29" fmla="*/ 1690442 w 5774333"/>
                <a:gd name="connsiteY29" fmla="*/ 5366255 h 6315453"/>
                <a:gd name="connsiteX30" fmla="*/ 1916276 w 5774333"/>
                <a:gd name="connsiteY30" fmla="*/ 5539852 h 6315453"/>
                <a:gd name="connsiteX31" fmla="*/ 2420784 w 5774333"/>
                <a:gd name="connsiteY31" fmla="*/ 5814437 h 6315453"/>
                <a:gd name="connsiteX32" fmla="*/ 2703015 w 5774333"/>
                <a:gd name="connsiteY32" fmla="*/ 5892029 h 6315453"/>
                <a:gd name="connsiteX33" fmla="*/ 2775350 w 5774333"/>
                <a:gd name="connsiteY33" fmla="*/ 5905695 h 6315453"/>
                <a:gd name="connsiteX34" fmla="*/ 2848299 w 5774333"/>
                <a:gd name="connsiteY34" fmla="*/ 5917161 h 6315453"/>
                <a:gd name="connsiteX35" fmla="*/ 2995544 w 5774333"/>
                <a:gd name="connsiteY35" fmla="*/ 5933605 h 6315453"/>
                <a:gd name="connsiteX36" fmla="*/ 3069596 w 5774333"/>
                <a:gd name="connsiteY36" fmla="*/ 5938933 h 6315453"/>
                <a:gd name="connsiteX37" fmla="*/ 3143894 w 5774333"/>
                <a:gd name="connsiteY37" fmla="*/ 5942639 h 6315453"/>
                <a:gd name="connsiteX38" fmla="*/ 3218436 w 5774333"/>
                <a:gd name="connsiteY38" fmla="*/ 5944260 h 6315453"/>
                <a:gd name="connsiteX39" fmla="*/ 3293101 w 5774333"/>
                <a:gd name="connsiteY39" fmla="*/ 5943913 h 6315453"/>
                <a:gd name="connsiteX40" fmla="*/ 3330494 w 5774333"/>
                <a:gd name="connsiteY40" fmla="*/ 5943565 h 6315453"/>
                <a:gd name="connsiteX41" fmla="*/ 3366540 w 5774333"/>
                <a:gd name="connsiteY41" fmla="*/ 5942059 h 6315453"/>
                <a:gd name="connsiteX42" fmla="*/ 3402462 w 5774333"/>
                <a:gd name="connsiteY42" fmla="*/ 5940323 h 6315453"/>
                <a:gd name="connsiteX43" fmla="*/ 3438262 w 5774333"/>
                <a:gd name="connsiteY43" fmla="*/ 5937543 h 6315453"/>
                <a:gd name="connsiteX44" fmla="*/ 3580236 w 5774333"/>
                <a:gd name="connsiteY44" fmla="*/ 5920982 h 6315453"/>
                <a:gd name="connsiteX45" fmla="*/ 4121034 w 5774333"/>
                <a:gd name="connsiteY45" fmla="*/ 5753290 h 6315453"/>
                <a:gd name="connsiteX46" fmla="*/ 4620639 w 5774333"/>
                <a:gd name="connsiteY46" fmla="*/ 5459364 h 6315453"/>
                <a:gd name="connsiteX47" fmla="*/ 4741771 w 5774333"/>
                <a:gd name="connsiteY47" fmla="*/ 5372971 h 6315453"/>
                <a:gd name="connsiteX48" fmla="*/ 4862901 w 5774333"/>
                <a:gd name="connsiteY48" fmla="*/ 5283682 h 6315453"/>
                <a:gd name="connsiteX49" fmla="*/ 5108229 w 5774333"/>
                <a:gd name="connsiteY49" fmla="*/ 5098386 h 6315453"/>
                <a:gd name="connsiteX50" fmla="*/ 5612493 w 5774333"/>
                <a:gd name="connsiteY50" fmla="*/ 4739724 h 6315453"/>
                <a:gd name="connsiteX51" fmla="*/ 5774333 w 5774333"/>
                <a:gd name="connsiteY51" fmla="*/ 4623488 h 6315453"/>
                <a:gd name="connsiteX52" fmla="*/ 5774333 w 5774333"/>
                <a:gd name="connsiteY52" fmla="*/ 5232926 h 6315453"/>
                <a:gd name="connsiteX53" fmla="*/ 5676492 w 5774333"/>
                <a:gd name="connsiteY53" fmla="*/ 5306859 h 6315453"/>
                <a:gd name="connsiteX54" fmla="*/ 5426260 w 5774333"/>
                <a:gd name="connsiteY54" fmla="*/ 5486233 h 6315453"/>
                <a:gd name="connsiteX55" fmla="*/ 5300225 w 5774333"/>
                <a:gd name="connsiteY55" fmla="*/ 5576217 h 6315453"/>
                <a:gd name="connsiteX56" fmla="*/ 5170757 w 5774333"/>
                <a:gd name="connsiteY56" fmla="*/ 5666780 h 6315453"/>
                <a:gd name="connsiteX57" fmla="*/ 5038100 w 5774333"/>
                <a:gd name="connsiteY57" fmla="*/ 5756185 h 6315453"/>
                <a:gd name="connsiteX58" fmla="*/ 4901276 w 5774333"/>
                <a:gd name="connsiteY58" fmla="*/ 5843043 h 6315453"/>
                <a:gd name="connsiteX59" fmla="*/ 4614019 w 5774333"/>
                <a:gd name="connsiteY59" fmla="*/ 6006103 h 6315453"/>
                <a:gd name="connsiteX60" fmla="*/ 4305061 w 5774333"/>
                <a:gd name="connsiteY60" fmla="*/ 6144726 h 6315453"/>
                <a:gd name="connsiteX61" fmla="*/ 3632710 w 5774333"/>
                <a:gd name="connsiteY61" fmla="*/ 6304196 h 6315453"/>
                <a:gd name="connsiteX62" fmla="*/ 3459594 w 5774333"/>
                <a:gd name="connsiteY62" fmla="*/ 6314504 h 6315453"/>
                <a:gd name="connsiteX63" fmla="*/ 3416315 w 5774333"/>
                <a:gd name="connsiteY63" fmla="*/ 6315429 h 6315453"/>
                <a:gd name="connsiteX64" fmla="*/ 3373159 w 5774333"/>
                <a:gd name="connsiteY64" fmla="*/ 6315198 h 6315453"/>
                <a:gd name="connsiteX65" fmla="*/ 3330127 w 5774333"/>
                <a:gd name="connsiteY65" fmla="*/ 6314735 h 6315453"/>
                <a:gd name="connsiteX66" fmla="*/ 3288320 w 5774333"/>
                <a:gd name="connsiteY66" fmla="*/ 6313230 h 6315453"/>
                <a:gd name="connsiteX67" fmla="*/ 2954350 w 5774333"/>
                <a:gd name="connsiteY67" fmla="*/ 6288098 h 6315453"/>
                <a:gd name="connsiteX68" fmla="*/ 2622466 w 5774333"/>
                <a:gd name="connsiteY68" fmla="*/ 6232742 h 6315453"/>
                <a:gd name="connsiteX69" fmla="*/ 2296466 w 5774333"/>
                <a:gd name="connsiteY69" fmla="*/ 6146001 h 6315453"/>
                <a:gd name="connsiteX70" fmla="*/ 1672419 w 5774333"/>
                <a:gd name="connsiteY70" fmla="*/ 5885197 h 6315453"/>
                <a:gd name="connsiteX71" fmla="*/ 1146578 w 5774333"/>
                <a:gd name="connsiteY71" fmla="*/ 5479168 h 6315453"/>
                <a:gd name="connsiteX72" fmla="*/ 933372 w 5774333"/>
                <a:gd name="connsiteY72" fmla="*/ 5234810 h 6315453"/>
                <a:gd name="connsiteX73" fmla="*/ 747140 w 5774333"/>
                <a:gd name="connsiteY73" fmla="*/ 4976091 h 6315453"/>
                <a:gd name="connsiteX74" fmla="*/ 703616 w 5774333"/>
                <a:gd name="connsiteY74" fmla="*/ 4910196 h 6315453"/>
                <a:gd name="connsiteX75" fmla="*/ 662053 w 5774333"/>
                <a:gd name="connsiteY75" fmla="*/ 4846269 h 6315453"/>
                <a:gd name="connsiteX76" fmla="*/ 580033 w 5774333"/>
                <a:gd name="connsiteY76" fmla="*/ 4722352 h 6315453"/>
                <a:gd name="connsiteX77" fmla="*/ 410105 w 5774333"/>
                <a:gd name="connsiteY77" fmla="*/ 4469193 h 6315453"/>
                <a:gd name="connsiteX78" fmla="*/ 244224 w 5774333"/>
                <a:gd name="connsiteY78" fmla="*/ 4201556 h 6315453"/>
                <a:gd name="connsiteX79" fmla="*/ 169437 w 5774333"/>
                <a:gd name="connsiteY79" fmla="*/ 4059690 h 6315453"/>
                <a:gd name="connsiteX80" fmla="*/ 105929 w 5774333"/>
                <a:gd name="connsiteY80" fmla="*/ 3911221 h 6315453"/>
                <a:gd name="connsiteX81" fmla="*/ 57256 w 5774333"/>
                <a:gd name="connsiteY81" fmla="*/ 3757195 h 6315453"/>
                <a:gd name="connsiteX82" fmla="*/ 39111 w 5774333"/>
                <a:gd name="connsiteY82" fmla="*/ 3678677 h 6315453"/>
                <a:gd name="connsiteX83" fmla="*/ 31142 w 5774333"/>
                <a:gd name="connsiteY83" fmla="*/ 3639300 h 6315453"/>
                <a:gd name="connsiteX84" fmla="*/ 24521 w 5774333"/>
                <a:gd name="connsiteY84" fmla="*/ 3599809 h 6315453"/>
                <a:gd name="connsiteX85" fmla="*/ 0 w 5774333"/>
                <a:gd name="connsiteY85" fmla="*/ 3283418 h 6315453"/>
                <a:gd name="connsiteX86" fmla="*/ 68045 w 5774333"/>
                <a:gd name="connsiteY86" fmla="*/ 2666963 h 6315453"/>
                <a:gd name="connsiteX87" fmla="*/ 272546 w 5774333"/>
                <a:gd name="connsiteY87" fmla="*/ 2076334 h 6315453"/>
                <a:gd name="connsiteX88" fmla="*/ 1039300 w 5774333"/>
                <a:gd name="connsiteY88" fmla="*/ 1073307 h 6315453"/>
                <a:gd name="connsiteX89" fmla="*/ 1547733 w 5774333"/>
                <a:gd name="connsiteY89" fmla="*/ 680365 h 6315453"/>
                <a:gd name="connsiteX90" fmla="*/ 2115995 w 5774333"/>
                <a:gd name="connsiteY90" fmla="*/ 368373 h 6315453"/>
                <a:gd name="connsiteX91" fmla="*/ 3377451 w 5774333"/>
                <a:gd name="connsiteY91" fmla="*/ 24304 h 6315453"/>
                <a:gd name="connsiteX92" fmla="*/ 3707237 w 5774333"/>
                <a:gd name="connsiteY92" fmla="*/ 1489 h 6315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5774333" h="6315453">
                  <a:moveTo>
                    <a:pt x="3707237" y="1489"/>
                  </a:moveTo>
                  <a:cubicBezTo>
                    <a:pt x="3817502" y="-1522"/>
                    <a:pt x="3927875" y="41"/>
                    <a:pt x="4037665" y="6121"/>
                  </a:cubicBezTo>
                  <a:cubicBezTo>
                    <a:pt x="4257614" y="18745"/>
                    <a:pt x="4477439" y="49665"/>
                    <a:pt x="4692239" y="102128"/>
                  </a:cubicBezTo>
                  <a:cubicBezTo>
                    <a:pt x="4907039" y="154474"/>
                    <a:pt x="5116811" y="228592"/>
                    <a:pt x="5315059" y="324945"/>
                  </a:cubicBezTo>
                  <a:cubicBezTo>
                    <a:pt x="5463562" y="397211"/>
                    <a:pt x="5606133" y="481527"/>
                    <a:pt x="5738325" y="578286"/>
                  </a:cubicBezTo>
                  <a:lnTo>
                    <a:pt x="5774333" y="606551"/>
                  </a:lnTo>
                  <a:lnTo>
                    <a:pt x="5774333" y="975490"/>
                  </a:lnTo>
                  <a:lnTo>
                    <a:pt x="5676001" y="889749"/>
                  </a:lnTo>
                  <a:cubicBezTo>
                    <a:pt x="5522381" y="769886"/>
                    <a:pt x="5355519" y="665657"/>
                    <a:pt x="5177132" y="581926"/>
                  </a:cubicBezTo>
                  <a:cubicBezTo>
                    <a:pt x="4998867" y="497965"/>
                    <a:pt x="4810183" y="433574"/>
                    <a:pt x="4615735" y="388640"/>
                  </a:cubicBezTo>
                  <a:cubicBezTo>
                    <a:pt x="4421289" y="343591"/>
                    <a:pt x="4221446" y="317649"/>
                    <a:pt x="4020010" y="308500"/>
                  </a:cubicBezTo>
                  <a:cubicBezTo>
                    <a:pt x="3818207" y="298887"/>
                    <a:pt x="3616649" y="305257"/>
                    <a:pt x="3416315" y="328882"/>
                  </a:cubicBezTo>
                  <a:cubicBezTo>
                    <a:pt x="3216106" y="352623"/>
                    <a:pt x="3017736" y="392346"/>
                    <a:pt x="2823779" y="446545"/>
                  </a:cubicBezTo>
                  <a:cubicBezTo>
                    <a:pt x="2629699" y="500513"/>
                    <a:pt x="2440401" y="570345"/>
                    <a:pt x="2256987" y="651296"/>
                  </a:cubicBezTo>
                  <a:cubicBezTo>
                    <a:pt x="1889058" y="811461"/>
                    <a:pt x="1545527" y="1023856"/>
                    <a:pt x="1244169" y="1280374"/>
                  </a:cubicBezTo>
                  <a:cubicBezTo>
                    <a:pt x="1093982" y="1409039"/>
                    <a:pt x="954828" y="1549400"/>
                    <a:pt x="830141" y="1700184"/>
                  </a:cubicBezTo>
                  <a:cubicBezTo>
                    <a:pt x="705209" y="1850736"/>
                    <a:pt x="594989" y="2012176"/>
                    <a:pt x="502792" y="2182300"/>
                  </a:cubicBezTo>
                  <a:cubicBezTo>
                    <a:pt x="410595" y="2352308"/>
                    <a:pt x="333847" y="2530307"/>
                    <a:pt x="280637" y="2715256"/>
                  </a:cubicBezTo>
                  <a:cubicBezTo>
                    <a:pt x="227306" y="2899741"/>
                    <a:pt x="199719" y="3091521"/>
                    <a:pt x="199843" y="3283418"/>
                  </a:cubicBezTo>
                  <a:cubicBezTo>
                    <a:pt x="200946" y="3377687"/>
                    <a:pt x="210754" y="3471261"/>
                    <a:pt x="233926" y="3561593"/>
                  </a:cubicBezTo>
                  <a:cubicBezTo>
                    <a:pt x="256730" y="3652040"/>
                    <a:pt x="292162" y="3738550"/>
                    <a:pt x="334582" y="3821816"/>
                  </a:cubicBezTo>
                  <a:cubicBezTo>
                    <a:pt x="356038" y="3863392"/>
                    <a:pt x="379823" y="3904157"/>
                    <a:pt x="404834" y="3944343"/>
                  </a:cubicBezTo>
                  <a:cubicBezTo>
                    <a:pt x="430212" y="3984413"/>
                    <a:pt x="457308" y="4023905"/>
                    <a:pt x="485506" y="4062932"/>
                  </a:cubicBezTo>
                  <a:cubicBezTo>
                    <a:pt x="542639" y="4140757"/>
                    <a:pt x="606146" y="4216265"/>
                    <a:pt x="671861" y="4292120"/>
                  </a:cubicBezTo>
                  <a:cubicBezTo>
                    <a:pt x="737576" y="4368091"/>
                    <a:pt x="806234" y="4444062"/>
                    <a:pt x="873542" y="4523044"/>
                  </a:cubicBezTo>
                  <a:cubicBezTo>
                    <a:pt x="907258" y="4562419"/>
                    <a:pt x="940606" y="4602721"/>
                    <a:pt x="973831" y="4643601"/>
                  </a:cubicBezTo>
                  <a:lnTo>
                    <a:pt x="1022014" y="4702780"/>
                  </a:lnTo>
                  <a:cubicBezTo>
                    <a:pt x="1037829" y="4721658"/>
                    <a:pt x="1052910" y="4740998"/>
                    <a:pt x="1069215" y="4759411"/>
                  </a:cubicBezTo>
                  <a:cubicBezTo>
                    <a:pt x="1196477" y="4909269"/>
                    <a:pt x="1334527" y="5047199"/>
                    <a:pt x="1474784" y="5177948"/>
                  </a:cubicBezTo>
                  <a:cubicBezTo>
                    <a:pt x="1545281" y="5243033"/>
                    <a:pt x="1617003" y="5305917"/>
                    <a:pt x="1690442" y="5366255"/>
                  </a:cubicBezTo>
                  <a:cubicBezTo>
                    <a:pt x="1763881" y="5426591"/>
                    <a:pt x="1838668" y="5484959"/>
                    <a:pt x="1916276" y="5539852"/>
                  </a:cubicBezTo>
                  <a:cubicBezTo>
                    <a:pt x="2070877" y="5649872"/>
                    <a:pt x="2237617" y="5748194"/>
                    <a:pt x="2420784" y="5814437"/>
                  </a:cubicBezTo>
                  <a:cubicBezTo>
                    <a:pt x="2512124" y="5847559"/>
                    <a:pt x="2606773" y="5872921"/>
                    <a:pt x="2703015" y="5892029"/>
                  </a:cubicBezTo>
                  <a:cubicBezTo>
                    <a:pt x="2727168" y="5896546"/>
                    <a:pt x="2751075" y="5901758"/>
                    <a:pt x="2775350" y="5905695"/>
                  </a:cubicBezTo>
                  <a:lnTo>
                    <a:pt x="2848299" y="5917161"/>
                  </a:lnTo>
                  <a:cubicBezTo>
                    <a:pt x="2897218" y="5923298"/>
                    <a:pt x="2946136" y="5929784"/>
                    <a:pt x="2995544" y="5933605"/>
                  </a:cubicBezTo>
                  <a:cubicBezTo>
                    <a:pt x="3020188" y="5935806"/>
                    <a:pt x="3044831" y="5937891"/>
                    <a:pt x="3069596" y="5938933"/>
                  </a:cubicBezTo>
                  <a:cubicBezTo>
                    <a:pt x="3094362" y="5940090"/>
                    <a:pt x="3119005" y="5941943"/>
                    <a:pt x="3143894" y="5942639"/>
                  </a:cubicBezTo>
                  <a:lnTo>
                    <a:pt x="3218436" y="5944260"/>
                  </a:lnTo>
                  <a:cubicBezTo>
                    <a:pt x="3243201" y="5944838"/>
                    <a:pt x="3268212" y="5944029"/>
                    <a:pt x="3293101" y="5943913"/>
                  </a:cubicBezTo>
                  <a:lnTo>
                    <a:pt x="3330494" y="5943565"/>
                  </a:lnTo>
                  <a:cubicBezTo>
                    <a:pt x="3342632" y="5943218"/>
                    <a:pt x="3354524" y="5942523"/>
                    <a:pt x="3366540" y="5942059"/>
                  </a:cubicBezTo>
                  <a:cubicBezTo>
                    <a:pt x="3378554" y="5941480"/>
                    <a:pt x="3390570" y="5941134"/>
                    <a:pt x="3402462" y="5940323"/>
                  </a:cubicBezTo>
                  <a:lnTo>
                    <a:pt x="3438262" y="5937543"/>
                  </a:lnTo>
                  <a:cubicBezTo>
                    <a:pt x="3485954" y="5933953"/>
                    <a:pt x="3533279" y="5927931"/>
                    <a:pt x="3580236" y="5920982"/>
                  </a:cubicBezTo>
                  <a:cubicBezTo>
                    <a:pt x="3768185" y="5891567"/>
                    <a:pt x="3948901" y="5834010"/>
                    <a:pt x="4121034" y="5753290"/>
                  </a:cubicBezTo>
                  <a:cubicBezTo>
                    <a:pt x="4293782" y="5673497"/>
                    <a:pt x="4458191" y="5571353"/>
                    <a:pt x="4620639" y="5459364"/>
                  </a:cubicBezTo>
                  <a:cubicBezTo>
                    <a:pt x="4661221" y="5431455"/>
                    <a:pt x="4701557" y="5402271"/>
                    <a:pt x="4741771" y="5372971"/>
                  </a:cubicBezTo>
                  <a:cubicBezTo>
                    <a:pt x="4782230" y="5343672"/>
                    <a:pt x="4822566" y="5313908"/>
                    <a:pt x="4862901" y="5283682"/>
                  </a:cubicBezTo>
                  <a:lnTo>
                    <a:pt x="5108229" y="5098386"/>
                  </a:lnTo>
                  <a:cubicBezTo>
                    <a:pt x="5276563" y="4972270"/>
                    <a:pt x="5446489" y="4854838"/>
                    <a:pt x="5612493" y="4739724"/>
                  </a:cubicBezTo>
                  <a:lnTo>
                    <a:pt x="5774333" y="4623488"/>
                  </a:lnTo>
                  <a:lnTo>
                    <a:pt x="5774333" y="5232926"/>
                  </a:lnTo>
                  <a:lnTo>
                    <a:pt x="5676492" y="5306859"/>
                  </a:lnTo>
                  <a:cubicBezTo>
                    <a:pt x="5592693" y="5367905"/>
                    <a:pt x="5508955" y="5427286"/>
                    <a:pt x="5426260" y="5486233"/>
                  </a:cubicBezTo>
                  <a:lnTo>
                    <a:pt x="5300225" y="5576217"/>
                  </a:lnTo>
                  <a:cubicBezTo>
                    <a:pt x="5257559" y="5606443"/>
                    <a:pt x="5214525" y="5636901"/>
                    <a:pt x="5170757" y="5666780"/>
                  </a:cubicBezTo>
                  <a:cubicBezTo>
                    <a:pt x="5127110" y="5696775"/>
                    <a:pt x="5082973" y="5726654"/>
                    <a:pt x="5038100" y="5756185"/>
                  </a:cubicBezTo>
                  <a:cubicBezTo>
                    <a:pt x="4993106" y="5785486"/>
                    <a:pt x="4947743" y="5814553"/>
                    <a:pt x="4901276" y="5843043"/>
                  </a:cubicBezTo>
                  <a:cubicBezTo>
                    <a:pt x="4808835" y="5900136"/>
                    <a:pt x="4713449" y="5955494"/>
                    <a:pt x="4614019" y="6006103"/>
                  </a:cubicBezTo>
                  <a:cubicBezTo>
                    <a:pt x="4514711" y="6056943"/>
                    <a:pt x="4411971" y="6104192"/>
                    <a:pt x="4305061" y="6144726"/>
                  </a:cubicBezTo>
                  <a:cubicBezTo>
                    <a:pt x="4092223" y="6226952"/>
                    <a:pt x="3863569" y="6282424"/>
                    <a:pt x="3632710" y="6304196"/>
                  </a:cubicBezTo>
                  <a:cubicBezTo>
                    <a:pt x="3574964" y="6309408"/>
                    <a:pt x="3517218" y="6313345"/>
                    <a:pt x="3459594" y="6314504"/>
                  </a:cubicBezTo>
                  <a:lnTo>
                    <a:pt x="3416315" y="6315429"/>
                  </a:lnTo>
                  <a:cubicBezTo>
                    <a:pt x="3401971" y="6315546"/>
                    <a:pt x="3387505" y="6315198"/>
                    <a:pt x="3373159" y="6315198"/>
                  </a:cubicBezTo>
                  <a:lnTo>
                    <a:pt x="3330127" y="6314735"/>
                  </a:lnTo>
                  <a:lnTo>
                    <a:pt x="3288320" y="6313230"/>
                  </a:lnTo>
                  <a:cubicBezTo>
                    <a:pt x="3176996" y="6309870"/>
                    <a:pt x="3065428" y="6301533"/>
                    <a:pt x="2954350" y="6288098"/>
                  </a:cubicBezTo>
                  <a:cubicBezTo>
                    <a:pt x="2843150" y="6275360"/>
                    <a:pt x="2732194" y="6257061"/>
                    <a:pt x="2622466" y="6232742"/>
                  </a:cubicBezTo>
                  <a:cubicBezTo>
                    <a:pt x="2512859" y="6208190"/>
                    <a:pt x="2404110" y="6179122"/>
                    <a:pt x="2296466" y="6146001"/>
                  </a:cubicBezTo>
                  <a:cubicBezTo>
                    <a:pt x="2081544" y="6079179"/>
                    <a:pt x="1869073" y="5996027"/>
                    <a:pt x="1672419" y="5885197"/>
                  </a:cubicBezTo>
                  <a:cubicBezTo>
                    <a:pt x="1475643" y="5774599"/>
                    <a:pt x="1299954" y="5634353"/>
                    <a:pt x="1146578" y="5479168"/>
                  </a:cubicBezTo>
                  <a:cubicBezTo>
                    <a:pt x="1069461" y="5401692"/>
                    <a:pt x="999333" y="5319235"/>
                    <a:pt x="933372" y="5234810"/>
                  </a:cubicBezTo>
                  <a:cubicBezTo>
                    <a:pt x="867781" y="5150038"/>
                    <a:pt x="805375" y="5063991"/>
                    <a:pt x="747140" y="4976091"/>
                  </a:cubicBezTo>
                  <a:cubicBezTo>
                    <a:pt x="732182" y="4954319"/>
                    <a:pt x="718082" y="4932199"/>
                    <a:pt x="703616" y="4910196"/>
                  </a:cubicBezTo>
                  <a:lnTo>
                    <a:pt x="662053" y="4846269"/>
                  </a:lnTo>
                  <a:cubicBezTo>
                    <a:pt x="635449" y="4804925"/>
                    <a:pt x="607864" y="4763928"/>
                    <a:pt x="580033" y="4722352"/>
                  </a:cubicBezTo>
                  <a:lnTo>
                    <a:pt x="410105" y="4469193"/>
                  </a:lnTo>
                  <a:cubicBezTo>
                    <a:pt x="353095" y="4382915"/>
                    <a:pt x="296820" y="4294089"/>
                    <a:pt x="244224" y="4201556"/>
                  </a:cubicBezTo>
                  <a:cubicBezTo>
                    <a:pt x="217987" y="4155232"/>
                    <a:pt x="192609" y="4108098"/>
                    <a:pt x="169437" y="4059690"/>
                  </a:cubicBezTo>
                  <a:cubicBezTo>
                    <a:pt x="146388" y="4011165"/>
                    <a:pt x="124932" y="3961715"/>
                    <a:pt x="105929" y="3911221"/>
                  </a:cubicBezTo>
                  <a:cubicBezTo>
                    <a:pt x="87293" y="3860613"/>
                    <a:pt x="70742" y="3809309"/>
                    <a:pt x="57256" y="3757195"/>
                  </a:cubicBezTo>
                  <a:cubicBezTo>
                    <a:pt x="50881" y="3731138"/>
                    <a:pt x="44383" y="3704965"/>
                    <a:pt x="39111" y="3678677"/>
                  </a:cubicBezTo>
                  <a:lnTo>
                    <a:pt x="31142" y="3639300"/>
                  </a:lnTo>
                  <a:lnTo>
                    <a:pt x="24521" y="3599809"/>
                  </a:lnTo>
                  <a:cubicBezTo>
                    <a:pt x="7234" y="3494423"/>
                    <a:pt x="0" y="3388457"/>
                    <a:pt x="0" y="3283418"/>
                  </a:cubicBezTo>
                  <a:cubicBezTo>
                    <a:pt x="491" y="3076698"/>
                    <a:pt x="23418" y="2869978"/>
                    <a:pt x="68045" y="2666963"/>
                  </a:cubicBezTo>
                  <a:cubicBezTo>
                    <a:pt x="112550" y="2464064"/>
                    <a:pt x="180717" y="2265104"/>
                    <a:pt x="272546" y="2076334"/>
                  </a:cubicBezTo>
                  <a:cubicBezTo>
                    <a:pt x="457062" y="1698794"/>
                    <a:pt x="724457" y="1360978"/>
                    <a:pt x="1039300" y="1073307"/>
                  </a:cubicBezTo>
                  <a:cubicBezTo>
                    <a:pt x="1197090" y="929472"/>
                    <a:pt x="1367630" y="798259"/>
                    <a:pt x="1547733" y="680365"/>
                  </a:cubicBezTo>
                  <a:cubicBezTo>
                    <a:pt x="1728081" y="562587"/>
                    <a:pt x="1917870" y="457663"/>
                    <a:pt x="2115995" y="368373"/>
                  </a:cubicBezTo>
                  <a:cubicBezTo>
                    <a:pt x="2512737" y="191070"/>
                    <a:pt x="2939883" y="73870"/>
                    <a:pt x="3377451" y="24304"/>
                  </a:cubicBezTo>
                  <a:cubicBezTo>
                    <a:pt x="3486812" y="12086"/>
                    <a:pt x="3596971" y="4500"/>
                    <a:pt x="3707237" y="148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C18CE1F-9DF1-47AF-9E66-6CE348AC23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10220" y="131729"/>
              <a:ext cx="5769111" cy="6229400"/>
            </a:xfrm>
            <a:custGeom>
              <a:avLst/>
              <a:gdLst>
                <a:gd name="connsiteX0" fmla="*/ 3882695 w 5769111"/>
                <a:gd name="connsiteY0" fmla="*/ 0 h 6229400"/>
                <a:gd name="connsiteX1" fmla="*/ 5691883 w 5769111"/>
                <a:gd name="connsiteY1" fmla="*/ 557381 h 6229400"/>
                <a:gd name="connsiteX2" fmla="*/ 5769111 w 5769111"/>
                <a:gd name="connsiteY2" fmla="*/ 620523 h 6229400"/>
                <a:gd name="connsiteX3" fmla="*/ 5769111 w 5769111"/>
                <a:gd name="connsiteY3" fmla="*/ 1464911 h 6229400"/>
                <a:gd name="connsiteX4" fmla="*/ 5660063 w 5769111"/>
                <a:gd name="connsiteY4" fmla="*/ 1328105 h 6229400"/>
                <a:gd name="connsiteX5" fmla="*/ 4910471 w 5769111"/>
                <a:gd name="connsiteY5" fmla="*/ 781599 h 6229400"/>
                <a:gd name="connsiteX6" fmla="*/ 3882695 w 5769111"/>
                <a:gd name="connsiteY6" fmla="*/ 579048 h 6229400"/>
                <a:gd name="connsiteX7" fmla="*/ 2683153 w 5769111"/>
                <a:gd name="connsiteY7" fmla="*/ 797003 h 6229400"/>
                <a:gd name="connsiteX8" fmla="*/ 1617493 w 5769111"/>
                <a:gd name="connsiteY8" fmla="*/ 1395738 h 6229400"/>
                <a:gd name="connsiteX9" fmla="*/ 880408 w 5769111"/>
                <a:gd name="connsiteY9" fmla="*/ 2259099 h 6229400"/>
                <a:gd name="connsiteX10" fmla="*/ 613135 w 5769111"/>
                <a:gd name="connsiteY10" fmla="*/ 3263863 h 6229400"/>
                <a:gd name="connsiteX11" fmla="*/ 1055484 w 5769111"/>
                <a:gd name="connsiteY11" fmla="*/ 4196825 h 6229400"/>
                <a:gd name="connsiteX12" fmla="*/ 1278376 w 5769111"/>
                <a:gd name="connsiteY12" fmla="*/ 4492950 h 6229400"/>
                <a:gd name="connsiteX13" fmla="*/ 3369851 w 5769111"/>
                <a:gd name="connsiteY13" fmla="*/ 5650468 h 6229400"/>
                <a:gd name="connsiteX14" fmla="*/ 4957551 w 5769111"/>
                <a:gd name="connsiteY14" fmla="*/ 4938355 h 6229400"/>
                <a:gd name="connsiteX15" fmla="*/ 5150773 w 5769111"/>
                <a:gd name="connsiteY15" fmla="*/ 4796950 h 6229400"/>
                <a:gd name="connsiteX16" fmla="*/ 5747247 w 5769111"/>
                <a:gd name="connsiteY16" fmla="*/ 4338176 h 6229400"/>
                <a:gd name="connsiteX17" fmla="*/ 5769111 w 5769111"/>
                <a:gd name="connsiteY17" fmla="*/ 4318497 h 6229400"/>
                <a:gd name="connsiteX18" fmla="*/ 5769111 w 5769111"/>
                <a:gd name="connsiteY18" fmla="*/ 5074612 h 6229400"/>
                <a:gd name="connsiteX19" fmla="*/ 5636252 w 5769111"/>
                <a:gd name="connsiteY19" fmla="*/ 5174208 h 6229400"/>
                <a:gd name="connsiteX20" fmla="*/ 5334922 w 5769111"/>
                <a:gd name="connsiteY20" fmla="*/ 5394528 h 6229400"/>
                <a:gd name="connsiteX21" fmla="*/ 3369727 w 5769111"/>
                <a:gd name="connsiteY21" fmla="*/ 6229400 h 6229400"/>
                <a:gd name="connsiteX22" fmla="*/ 771046 w 5769111"/>
                <a:gd name="connsiteY22" fmla="*/ 4817913 h 6229400"/>
                <a:gd name="connsiteX23" fmla="*/ 0 w 5769111"/>
                <a:gd name="connsiteY23" fmla="*/ 3263748 h 6229400"/>
                <a:gd name="connsiteX24" fmla="*/ 3882695 w 5769111"/>
                <a:gd name="connsiteY24" fmla="*/ 0 h 62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769111" h="6229400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464911"/>
                  </a:lnTo>
                  <a:lnTo>
                    <a:pt x="5660063" y="1328105"/>
                  </a:lnTo>
                  <a:cubicBezTo>
                    <a:pt x="5449800" y="1091506"/>
                    <a:pt x="5197607" y="907600"/>
                    <a:pt x="4910471" y="781599"/>
                  </a:cubicBezTo>
                  <a:cubicBezTo>
                    <a:pt x="4604088" y="647260"/>
                    <a:pt x="4258349" y="579048"/>
                    <a:pt x="3882695" y="579048"/>
                  </a:cubicBezTo>
                  <a:cubicBezTo>
                    <a:pt x="3484238" y="579048"/>
                    <a:pt x="3080631" y="652240"/>
                    <a:pt x="2683153" y="797003"/>
                  </a:cubicBezTo>
                  <a:cubicBezTo>
                    <a:pt x="2296098" y="937595"/>
                    <a:pt x="1927678" y="1144662"/>
                    <a:pt x="1617493" y="1395738"/>
                  </a:cubicBezTo>
                  <a:cubicBezTo>
                    <a:pt x="1301915" y="1651098"/>
                    <a:pt x="1053890" y="1941665"/>
                    <a:pt x="880408" y="2259099"/>
                  </a:cubicBezTo>
                  <a:cubicBezTo>
                    <a:pt x="703125" y="2583597"/>
                    <a:pt x="613135" y="2921645"/>
                    <a:pt x="613135" y="3263863"/>
                  </a:cubicBezTo>
                  <a:cubicBezTo>
                    <a:pt x="613135" y="3608512"/>
                    <a:pt x="756702" y="3809789"/>
                    <a:pt x="1055484" y="4196825"/>
                  </a:cubicBezTo>
                  <a:cubicBezTo>
                    <a:pt x="1127574" y="4290167"/>
                    <a:pt x="1202116" y="4386753"/>
                    <a:pt x="1278376" y="4492950"/>
                  </a:cubicBezTo>
                  <a:cubicBezTo>
                    <a:pt x="1861105" y="5304313"/>
                    <a:pt x="2486623" y="5650468"/>
                    <a:pt x="3369851" y="5650468"/>
                  </a:cubicBezTo>
                  <a:cubicBezTo>
                    <a:pt x="3949515" y="5650468"/>
                    <a:pt x="4374822" y="5368471"/>
                    <a:pt x="4957551" y="4938355"/>
                  </a:cubicBezTo>
                  <a:cubicBezTo>
                    <a:pt x="5022653" y="4890293"/>
                    <a:pt x="5087755" y="4842811"/>
                    <a:pt x="5150773" y="4796950"/>
                  </a:cubicBezTo>
                  <a:cubicBezTo>
                    <a:pt x="5364254" y="4641404"/>
                    <a:pt x="5570313" y="4491241"/>
                    <a:pt x="5747247" y="4338176"/>
                  </a:cubicBezTo>
                  <a:lnTo>
                    <a:pt x="5769111" y="4318497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BD26A8C-8D1D-41E6-A71E-FE9AC75F3F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10220" y="131729"/>
              <a:ext cx="5769111" cy="6229400"/>
            </a:xfrm>
            <a:custGeom>
              <a:avLst/>
              <a:gdLst>
                <a:gd name="connsiteX0" fmla="*/ 3882695 w 5769111"/>
                <a:gd name="connsiteY0" fmla="*/ 0 h 6229400"/>
                <a:gd name="connsiteX1" fmla="*/ 5691883 w 5769111"/>
                <a:gd name="connsiteY1" fmla="*/ 557381 h 6229400"/>
                <a:gd name="connsiteX2" fmla="*/ 5769111 w 5769111"/>
                <a:gd name="connsiteY2" fmla="*/ 620523 h 6229400"/>
                <a:gd name="connsiteX3" fmla="*/ 5769111 w 5769111"/>
                <a:gd name="connsiteY3" fmla="*/ 1675390 h 6229400"/>
                <a:gd name="connsiteX4" fmla="*/ 5711488 w 5769111"/>
                <a:gd name="connsiteY4" fmla="*/ 1585205 h 6229400"/>
                <a:gd name="connsiteX5" fmla="*/ 5566027 w 5769111"/>
                <a:gd name="connsiteY5" fmla="*/ 1402571 h 6229400"/>
                <a:gd name="connsiteX6" fmla="*/ 4858734 w 5769111"/>
                <a:gd name="connsiteY6" fmla="*/ 886639 h 6229400"/>
                <a:gd name="connsiteX7" fmla="*/ 3882695 w 5769111"/>
                <a:gd name="connsiteY7" fmla="*/ 694858 h 6229400"/>
                <a:gd name="connsiteX8" fmla="*/ 2727046 w 5769111"/>
                <a:gd name="connsiteY8" fmla="*/ 905053 h 6229400"/>
                <a:gd name="connsiteX9" fmla="*/ 1697186 w 5769111"/>
                <a:gd name="connsiteY9" fmla="*/ 1483638 h 6229400"/>
                <a:gd name="connsiteX10" fmla="*/ 989279 w 5769111"/>
                <a:gd name="connsiteY10" fmla="*/ 2312139 h 6229400"/>
                <a:gd name="connsiteX11" fmla="*/ 735615 w 5769111"/>
                <a:gd name="connsiteY11" fmla="*/ 3263863 h 6229400"/>
                <a:gd name="connsiteX12" fmla="*/ 1154424 w 5769111"/>
                <a:gd name="connsiteY12" fmla="*/ 4128614 h 6229400"/>
                <a:gd name="connsiteX13" fmla="*/ 1379768 w 5769111"/>
                <a:gd name="connsiteY13" fmla="*/ 4427981 h 6229400"/>
                <a:gd name="connsiteX14" fmla="*/ 2239456 w 5769111"/>
                <a:gd name="connsiteY14" fmla="*/ 5256947 h 6229400"/>
                <a:gd name="connsiteX15" fmla="*/ 3369727 w 5769111"/>
                <a:gd name="connsiteY15" fmla="*/ 5534658 h 6229400"/>
                <a:gd name="connsiteX16" fmla="*/ 4096760 w 5769111"/>
                <a:gd name="connsiteY16" fmla="*/ 5357817 h 6229400"/>
                <a:gd name="connsiteX17" fmla="*/ 4881905 w 5769111"/>
                <a:gd name="connsiteY17" fmla="*/ 4847212 h 6229400"/>
                <a:gd name="connsiteX18" fmla="*/ 5075739 w 5769111"/>
                <a:gd name="connsiteY18" fmla="*/ 4705346 h 6229400"/>
                <a:gd name="connsiteX19" fmla="*/ 5759930 w 5769111"/>
                <a:gd name="connsiteY19" fmla="*/ 4166809 h 6229400"/>
                <a:gd name="connsiteX20" fmla="*/ 5769111 w 5769111"/>
                <a:gd name="connsiteY20" fmla="*/ 4157764 h 6229400"/>
                <a:gd name="connsiteX21" fmla="*/ 5769111 w 5769111"/>
                <a:gd name="connsiteY21" fmla="*/ 5074612 h 6229400"/>
                <a:gd name="connsiteX22" fmla="*/ 5636252 w 5769111"/>
                <a:gd name="connsiteY22" fmla="*/ 5174208 h 6229400"/>
                <a:gd name="connsiteX23" fmla="*/ 5334922 w 5769111"/>
                <a:gd name="connsiteY23" fmla="*/ 5394528 h 6229400"/>
                <a:gd name="connsiteX24" fmla="*/ 3369727 w 5769111"/>
                <a:gd name="connsiteY24" fmla="*/ 6229400 h 6229400"/>
                <a:gd name="connsiteX25" fmla="*/ 771046 w 5769111"/>
                <a:gd name="connsiteY25" fmla="*/ 4817913 h 6229400"/>
                <a:gd name="connsiteX26" fmla="*/ 0 w 5769111"/>
                <a:gd name="connsiteY26" fmla="*/ 3263748 h 6229400"/>
                <a:gd name="connsiteX27" fmla="*/ 3882695 w 5769111"/>
                <a:gd name="connsiteY27" fmla="*/ 0 h 62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769111" h="6229400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675390"/>
                  </a:lnTo>
                  <a:lnTo>
                    <a:pt x="5711488" y="1585205"/>
                  </a:lnTo>
                  <a:cubicBezTo>
                    <a:pt x="5665942" y="1521390"/>
                    <a:pt x="5617428" y="1460432"/>
                    <a:pt x="5566027" y="1402571"/>
                  </a:cubicBezTo>
                  <a:cubicBezTo>
                    <a:pt x="5367411" y="1179058"/>
                    <a:pt x="5129563" y="1005460"/>
                    <a:pt x="4858734" y="886639"/>
                  </a:cubicBezTo>
                  <a:cubicBezTo>
                    <a:pt x="4568779" y="759363"/>
                    <a:pt x="4240327" y="694858"/>
                    <a:pt x="3882695" y="694858"/>
                  </a:cubicBezTo>
                  <a:cubicBezTo>
                    <a:pt x="3504835" y="694858"/>
                    <a:pt x="3105151" y="767471"/>
                    <a:pt x="2727046" y="905053"/>
                  </a:cubicBezTo>
                  <a:cubicBezTo>
                    <a:pt x="2352985" y="1041013"/>
                    <a:pt x="1996826" y="1241132"/>
                    <a:pt x="1697186" y="1483638"/>
                  </a:cubicBezTo>
                  <a:cubicBezTo>
                    <a:pt x="1397913" y="1725796"/>
                    <a:pt x="1153199" y="2012308"/>
                    <a:pt x="989279" y="2312139"/>
                  </a:cubicBezTo>
                  <a:cubicBezTo>
                    <a:pt x="820946" y="2620077"/>
                    <a:pt x="735615" y="2940290"/>
                    <a:pt x="735615" y="3263863"/>
                  </a:cubicBezTo>
                  <a:cubicBezTo>
                    <a:pt x="735615" y="3573074"/>
                    <a:pt x="863980" y="3752464"/>
                    <a:pt x="1154424" y="4128614"/>
                  </a:cubicBezTo>
                  <a:cubicBezTo>
                    <a:pt x="1227127" y="4222767"/>
                    <a:pt x="1302282" y="4320162"/>
                    <a:pt x="1379768" y="4427981"/>
                  </a:cubicBezTo>
                  <a:cubicBezTo>
                    <a:pt x="1653784" y="4809458"/>
                    <a:pt x="1934912" y="5080685"/>
                    <a:pt x="2239456" y="5256947"/>
                  </a:cubicBezTo>
                  <a:cubicBezTo>
                    <a:pt x="2562268" y="5443863"/>
                    <a:pt x="2932037" y="5534658"/>
                    <a:pt x="3369727" y="5534658"/>
                  </a:cubicBezTo>
                  <a:cubicBezTo>
                    <a:pt x="3618120" y="5534658"/>
                    <a:pt x="3849103" y="5478491"/>
                    <a:pt x="4096760" y="5357817"/>
                  </a:cubicBezTo>
                  <a:cubicBezTo>
                    <a:pt x="4351037" y="5233901"/>
                    <a:pt x="4602740" y="5053238"/>
                    <a:pt x="4881905" y="4847212"/>
                  </a:cubicBezTo>
                  <a:cubicBezTo>
                    <a:pt x="4947375" y="4798920"/>
                    <a:pt x="5012599" y="4751322"/>
                    <a:pt x="5075739" y="4705346"/>
                  </a:cubicBezTo>
                  <a:cubicBezTo>
                    <a:pt x="5327320" y="4521990"/>
                    <a:pt x="5568418" y="4346256"/>
                    <a:pt x="5759930" y="4166809"/>
                  </a:cubicBezTo>
                  <a:lnTo>
                    <a:pt x="5769111" y="4157764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4B452A64-044C-4631-BE76-9A3F87B19F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273" y="261486"/>
            <a:ext cx="3661831" cy="1071086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00141450-D204-4828-9C19-2528AB17FE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21450" y="1250768"/>
            <a:ext cx="3943826" cy="3943826"/>
          </a:xfrm>
          <a:prstGeom prst="rect">
            <a:avLst/>
          </a:prstGeom>
        </p:spPr>
      </p:pic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1095A186-4D64-488B-8DE9-07E2DF0058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1" y="2421682"/>
            <a:ext cx="4740996" cy="3639289"/>
          </a:xfrm>
        </p:spPr>
        <p:txBody>
          <a:bodyPr anchor="ctr">
            <a:normAutofit lnSpcReduction="10000"/>
          </a:bodyPr>
          <a:lstStyle/>
          <a:p>
            <a:r>
              <a:rPr lang="en-US" sz="1800" dirty="0"/>
              <a:t>Pitch tracker: Tartini</a:t>
            </a:r>
          </a:p>
          <a:p>
            <a:r>
              <a:rPr lang="en-US" sz="1800" dirty="0"/>
              <a:t>Pitch shifter: </a:t>
            </a:r>
            <a:r>
              <a:rPr lang="en-US" sz="1800" dirty="0" err="1"/>
              <a:t>PitchShiftPA</a:t>
            </a:r>
            <a:r>
              <a:rPr lang="en-US" sz="1800" dirty="0"/>
              <a:t> (PSOLA)</a:t>
            </a:r>
          </a:p>
          <a:p>
            <a:r>
              <a:rPr lang="en-US" sz="1800" dirty="0"/>
              <a:t>Effects: </a:t>
            </a:r>
            <a:r>
              <a:rPr lang="en-US" sz="1800" dirty="0" err="1"/>
              <a:t>Rerverb</a:t>
            </a:r>
            <a:r>
              <a:rPr lang="en-US" sz="1800" dirty="0"/>
              <a:t> / Delay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Hand motion/gesture controls: </a:t>
            </a:r>
          </a:p>
          <a:p>
            <a:r>
              <a:rPr lang="en-US" sz="1800" dirty="0"/>
              <a:t>Palm length    	   harmonies ON/OFF</a:t>
            </a:r>
          </a:p>
          <a:p>
            <a:pPr marL="0" indent="0">
              <a:buNone/>
            </a:pPr>
            <a:r>
              <a:rPr lang="en-US" sz="1800" dirty="0"/>
              <a:t>                                      (dB mapping)</a:t>
            </a:r>
          </a:p>
          <a:p>
            <a:r>
              <a:rPr lang="en-US" sz="1800" dirty="0"/>
              <a:t>Palm center             number of voices +  </a:t>
            </a:r>
          </a:p>
          <a:p>
            <a:pPr marL="0" indent="0">
              <a:buNone/>
            </a:pPr>
            <a:r>
              <a:rPr lang="en-US" sz="1800" dirty="0"/>
              <a:t>    coordinates              high/low harmonics</a:t>
            </a:r>
          </a:p>
          <a:p>
            <a:r>
              <a:rPr lang="en-US" sz="1800" dirty="0"/>
              <a:t>Palm slope               effect dry/wet knob</a:t>
            </a: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DE42B732-FCC7-4E00-866E-9E44CE70821F}"/>
              </a:ext>
            </a:extLst>
          </p:cNvPr>
          <p:cNvSpPr/>
          <p:nvPr/>
        </p:nvSpPr>
        <p:spPr>
          <a:xfrm>
            <a:off x="2322407" y="4368203"/>
            <a:ext cx="459552" cy="95456"/>
          </a:xfrm>
          <a:prstGeom prst="rightArrow">
            <a:avLst>
              <a:gd name="adj1" fmla="val 50000"/>
              <a:gd name="adj2" fmla="val 12317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0B276CB6-34A8-4B3F-99E3-6E7D7ED1C7DE}"/>
              </a:ext>
            </a:extLst>
          </p:cNvPr>
          <p:cNvSpPr/>
          <p:nvPr/>
        </p:nvSpPr>
        <p:spPr>
          <a:xfrm>
            <a:off x="2322407" y="5214587"/>
            <a:ext cx="453448" cy="95456"/>
          </a:xfrm>
          <a:prstGeom prst="rightArrow">
            <a:avLst>
              <a:gd name="adj1" fmla="val 50000"/>
              <a:gd name="adj2" fmla="val 12317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955AA44B-A9F0-4772-BD6E-70AC19BAE2CD}"/>
              </a:ext>
            </a:extLst>
          </p:cNvPr>
          <p:cNvSpPr/>
          <p:nvPr/>
        </p:nvSpPr>
        <p:spPr>
          <a:xfrm>
            <a:off x="2322407" y="5732409"/>
            <a:ext cx="453448" cy="95456"/>
          </a:xfrm>
          <a:prstGeom prst="rightArrow">
            <a:avLst>
              <a:gd name="adj1" fmla="val 50000"/>
              <a:gd name="adj2" fmla="val 12317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1660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9" name="Title 1">
            <a:extLst>
              <a:ext uri="{FF2B5EF4-FFF2-40B4-BE49-F238E27FC236}">
                <a16:creationId xmlns:a16="http://schemas.microsoft.com/office/drawing/2014/main" id="{BB444286-FA79-4A74-B37E-39B6492506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4092" y="1575035"/>
            <a:ext cx="4977976" cy="1454051"/>
          </a:xfrm>
        </p:spPr>
        <p:txBody>
          <a:bodyPr>
            <a:normAutofit/>
          </a:bodyPr>
          <a:lstStyle/>
          <a:p>
            <a:pPr algn="ctr"/>
            <a:r>
              <a:rPr lang="it-IT" sz="3600" b="1" dirty="0">
                <a:solidFill>
                  <a:schemeClr val="tx2"/>
                </a:solidFill>
                <a:latin typeface="Amasis MT Pro" panose="02040504050005020304" pitchFamily="18" charset="0"/>
              </a:rPr>
              <a:t>Version one: </a:t>
            </a:r>
            <a:r>
              <a:rPr lang="it-IT" sz="3600" b="1" dirty="0" err="1">
                <a:solidFill>
                  <a:schemeClr val="tx2"/>
                </a:solidFill>
                <a:latin typeface="Amasis MT Pro" panose="02040504050005020304" pitchFamily="18" charset="0"/>
              </a:rPr>
              <a:t>fixed</a:t>
            </a:r>
            <a:r>
              <a:rPr lang="it-IT" sz="3600" b="1" dirty="0">
                <a:solidFill>
                  <a:schemeClr val="tx2"/>
                </a:solidFill>
                <a:latin typeface="Amasis MT Pro" panose="02040504050005020304" pitchFamily="18" charset="0"/>
              </a:rPr>
              <a:t> </a:t>
            </a:r>
            <a:r>
              <a:rPr lang="it-IT" sz="3600" b="1" dirty="0" err="1">
                <a:solidFill>
                  <a:schemeClr val="tx2"/>
                </a:solidFill>
                <a:latin typeface="Amasis MT Pro" panose="02040504050005020304" pitchFamily="18" charset="0"/>
              </a:rPr>
              <a:t>intervals</a:t>
            </a:r>
            <a:endParaRPr lang="en-GB" sz="3600" b="1" dirty="0">
              <a:solidFill>
                <a:schemeClr val="tx2"/>
              </a:solidFill>
              <a:latin typeface="Amasis MT Pro" panose="02040504050005020304" pitchFamily="18" charset="0"/>
            </a:endParaRP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C2A5809C-6759-4839-85E1-5DF3F603C3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3631" y="2466071"/>
            <a:ext cx="4977578" cy="3639289"/>
          </a:xfrm>
        </p:spPr>
        <p:txBody>
          <a:bodyPr anchor="ctr">
            <a:normAutofit/>
          </a:bodyPr>
          <a:lstStyle/>
          <a:p>
            <a:r>
              <a:rPr lang="en-US" sz="1800" dirty="0"/>
              <a:t>MIDI controlled patch switch</a:t>
            </a:r>
          </a:p>
          <a:p>
            <a:endParaRPr lang="en-US" sz="1800" dirty="0"/>
          </a:p>
          <a:p>
            <a:r>
              <a:rPr lang="en-US" sz="1800" dirty="0"/>
              <a:t>Fixed interval harmonies in each patch </a:t>
            </a:r>
          </a:p>
          <a:p>
            <a:endParaRPr lang="en-GB" sz="1800" dirty="0"/>
          </a:p>
          <a:p>
            <a:r>
              <a:rPr lang="en-GB" sz="1800" dirty="0"/>
              <a:t>Two patches with effects only (reverb/delay)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BC3FF003-0383-43DB-A888-535BDFF9A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2143" y="301130"/>
            <a:ext cx="3661831" cy="1071086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823A9924-1931-44FE-A198-BB7327A6DB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0791" y="1059784"/>
            <a:ext cx="4767309" cy="4767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7486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DDBB197-D710-4A4F-A9CA-FD2177498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75D1CFA-2CDB-4B64-BD9F-85744E8DA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CB8554-530B-4DCD-8A58-75C2421C72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113" y="1332572"/>
            <a:ext cx="4977976" cy="1454051"/>
          </a:xfrm>
        </p:spPr>
        <p:txBody>
          <a:bodyPr>
            <a:normAutofit/>
          </a:bodyPr>
          <a:lstStyle/>
          <a:p>
            <a:pPr algn="ctr"/>
            <a:r>
              <a:rPr lang="it-IT" sz="3600" b="1" dirty="0">
                <a:solidFill>
                  <a:schemeClr val="tx2"/>
                </a:solidFill>
                <a:latin typeface="Amasis MT Pro" panose="02040504050005020304" pitchFamily="18" charset="0"/>
              </a:rPr>
              <a:t>Version </a:t>
            </a:r>
            <a:r>
              <a:rPr lang="it-IT" sz="3600" b="1" dirty="0" err="1">
                <a:solidFill>
                  <a:schemeClr val="tx2"/>
                </a:solidFill>
                <a:latin typeface="Amasis MT Pro" panose="02040504050005020304" pitchFamily="18" charset="0"/>
              </a:rPr>
              <a:t>two</a:t>
            </a:r>
            <a:r>
              <a:rPr lang="it-IT" sz="3600" b="1" dirty="0">
                <a:solidFill>
                  <a:schemeClr val="tx2"/>
                </a:solidFill>
                <a:latin typeface="Amasis MT Pro" panose="02040504050005020304" pitchFamily="18" charset="0"/>
              </a:rPr>
              <a:t>: in-scale </a:t>
            </a:r>
            <a:r>
              <a:rPr lang="it-IT" sz="3600" b="1" dirty="0" err="1">
                <a:solidFill>
                  <a:schemeClr val="tx2"/>
                </a:solidFill>
                <a:latin typeface="Amasis MT Pro" panose="02040504050005020304" pitchFamily="18" charset="0"/>
              </a:rPr>
              <a:t>harmonizer</a:t>
            </a:r>
            <a:endParaRPr lang="en-GB" sz="3600" b="1" dirty="0">
              <a:solidFill>
                <a:schemeClr val="tx2"/>
              </a:solidFill>
              <a:latin typeface="Amasis MT Pro" panose="020405040500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989E42-6A24-4A99-A998-0B522D28A2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6112" y="2403658"/>
            <a:ext cx="4977578" cy="3639289"/>
          </a:xfrm>
        </p:spPr>
        <p:txBody>
          <a:bodyPr anchor="ctr">
            <a:normAutofit/>
          </a:bodyPr>
          <a:lstStyle/>
          <a:p>
            <a:r>
              <a:rPr lang="en-US" sz="1800" dirty="0"/>
              <a:t>No patches</a:t>
            </a:r>
          </a:p>
          <a:p>
            <a:endParaRPr lang="en-US" sz="1800" dirty="0"/>
          </a:p>
          <a:p>
            <a:r>
              <a:rPr lang="en-US" sz="1800" dirty="0"/>
              <a:t>Set a scale and the “</a:t>
            </a:r>
            <a:r>
              <a:rPr lang="en-US" sz="1800" dirty="0" err="1"/>
              <a:t>Handmonizer</a:t>
            </a:r>
            <a:r>
              <a:rPr lang="en-US" sz="1800" dirty="0"/>
              <a:t>” will follow it</a:t>
            </a:r>
          </a:p>
          <a:p>
            <a:endParaRPr lang="en-US" sz="1800" dirty="0"/>
          </a:p>
          <a:p>
            <a:r>
              <a:rPr lang="en-US" sz="1800" dirty="0"/>
              <a:t>Disclaimer: two </a:t>
            </a:r>
            <a:r>
              <a:rPr lang="en-US" sz="1800" dirty="0" err="1"/>
              <a:t>SuperCollider</a:t>
            </a:r>
            <a:r>
              <a:rPr lang="en-US" sz="1800" dirty="0"/>
              <a:t> classes by Matthew Yee King were used</a:t>
            </a:r>
            <a:endParaRPr lang="en-GB" sz="1800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5EE5136-01F1-466C-962D-BA9B4C6757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369897" y="0"/>
            <a:ext cx="5822103" cy="6685267"/>
            <a:chOff x="6357228" y="0"/>
            <a:chExt cx="5822103" cy="6685267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E11D3AD4-AF9B-4EB5-8C7B-C45D173B4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57228" y="0"/>
              <a:ext cx="5822102" cy="6685267"/>
            </a:xfrm>
            <a:custGeom>
              <a:avLst/>
              <a:gdLst>
                <a:gd name="connsiteX0" fmla="*/ 2605444 w 5822102"/>
                <a:gd name="connsiteY0" fmla="*/ 0 h 6685267"/>
                <a:gd name="connsiteX1" fmla="*/ 4757391 w 5822102"/>
                <a:gd name="connsiteY1" fmla="*/ 0 h 6685267"/>
                <a:gd name="connsiteX2" fmla="*/ 4913680 w 5822102"/>
                <a:gd name="connsiteY2" fmla="*/ 56274 h 6685267"/>
                <a:gd name="connsiteX3" fmla="*/ 5376238 w 5822102"/>
                <a:gd name="connsiteY3" fmla="*/ 282027 h 6685267"/>
                <a:gd name="connsiteX4" fmla="*/ 5658024 w 5822102"/>
                <a:gd name="connsiteY4" fmla="*/ 471014 h 6685267"/>
                <a:gd name="connsiteX5" fmla="*/ 5822102 w 5822102"/>
                <a:gd name="connsiteY5" fmla="*/ 609109 h 6685267"/>
                <a:gd name="connsiteX6" fmla="*/ 5822102 w 5822102"/>
                <a:gd name="connsiteY6" fmla="*/ 760697 h 6685267"/>
                <a:gd name="connsiteX7" fmla="*/ 5707785 w 5822102"/>
                <a:gd name="connsiteY7" fmla="*/ 666601 h 6685267"/>
                <a:gd name="connsiteX8" fmla="*/ 5577306 w 5822102"/>
                <a:gd name="connsiteY8" fmla="*/ 571666 h 6685267"/>
                <a:gd name="connsiteX9" fmla="*/ 5298630 w 5822102"/>
                <a:gd name="connsiteY9" fmla="*/ 407449 h 6685267"/>
                <a:gd name="connsiteX10" fmla="*/ 4690768 w 5822102"/>
                <a:gd name="connsiteY10" fmla="*/ 184979 h 6685267"/>
                <a:gd name="connsiteX11" fmla="*/ 4048577 w 5822102"/>
                <a:gd name="connsiteY11" fmla="*/ 99280 h 6685267"/>
                <a:gd name="connsiteX12" fmla="*/ 3405404 w 5822102"/>
                <a:gd name="connsiteY12" fmla="*/ 131937 h 6685267"/>
                <a:gd name="connsiteX13" fmla="*/ 3089702 w 5822102"/>
                <a:gd name="connsiteY13" fmla="*/ 190190 h 6685267"/>
                <a:gd name="connsiteX14" fmla="*/ 2780132 w 5822102"/>
                <a:gd name="connsiteY14" fmla="*/ 273457 h 6685267"/>
                <a:gd name="connsiteX15" fmla="*/ 2478040 w 5822102"/>
                <a:gd name="connsiteY15" fmla="*/ 379654 h 6685267"/>
                <a:gd name="connsiteX16" fmla="*/ 2184897 w 5822102"/>
                <a:gd name="connsiteY16" fmla="*/ 507972 h 6685267"/>
                <a:gd name="connsiteX17" fmla="*/ 1629141 w 5822102"/>
                <a:gd name="connsiteY17" fmla="*/ 823205 h 6685267"/>
                <a:gd name="connsiteX18" fmla="*/ 1497711 w 5822102"/>
                <a:gd name="connsiteY18" fmla="*/ 914000 h 6685267"/>
                <a:gd name="connsiteX19" fmla="*/ 1433099 w 5822102"/>
                <a:gd name="connsiteY19" fmla="*/ 960903 h 6685267"/>
                <a:gd name="connsiteX20" fmla="*/ 1369346 w 5822102"/>
                <a:gd name="connsiteY20" fmla="*/ 1008963 h 6685267"/>
                <a:gd name="connsiteX21" fmla="*/ 1123406 w 5822102"/>
                <a:gd name="connsiteY21" fmla="*/ 1212905 h 6685267"/>
                <a:gd name="connsiteX22" fmla="*/ 684367 w 5822102"/>
                <a:gd name="connsiteY22" fmla="*/ 1675564 h 6685267"/>
                <a:gd name="connsiteX23" fmla="*/ 497153 w 5822102"/>
                <a:gd name="connsiteY23" fmla="*/ 1933588 h 6685267"/>
                <a:gd name="connsiteX24" fmla="*/ 337770 w 5822102"/>
                <a:gd name="connsiteY24" fmla="*/ 2208983 h 6685267"/>
                <a:gd name="connsiteX25" fmla="*/ 302461 w 5822102"/>
                <a:gd name="connsiteY25" fmla="*/ 2280207 h 6685267"/>
                <a:gd name="connsiteX26" fmla="*/ 285296 w 5822102"/>
                <a:gd name="connsiteY26" fmla="*/ 2316107 h 6685267"/>
                <a:gd name="connsiteX27" fmla="*/ 268991 w 5822102"/>
                <a:gd name="connsiteY27" fmla="*/ 2352355 h 6685267"/>
                <a:gd name="connsiteX28" fmla="*/ 237849 w 5822102"/>
                <a:gd name="connsiteY28" fmla="*/ 2425432 h 6685267"/>
                <a:gd name="connsiteX29" fmla="*/ 208670 w 5822102"/>
                <a:gd name="connsiteY29" fmla="*/ 2499319 h 6685267"/>
                <a:gd name="connsiteX30" fmla="*/ 113775 w 5822102"/>
                <a:gd name="connsiteY30" fmla="*/ 2801929 h 6685267"/>
                <a:gd name="connsiteX31" fmla="*/ 36781 w 5822102"/>
                <a:gd name="connsiteY31" fmla="*/ 3428922 h 6685267"/>
                <a:gd name="connsiteX32" fmla="*/ 69148 w 5822102"/>
                <a:gd name="connsiteY32" fmla="*/ 3741955 h 6685267"/>
                <a:gd name="connsiteX33" fmla="*/ 167966 w 5822102"/>
                <a:gd name="connsiteY33" fmla="*/ 4041323 h 6685267"/>
                <a:gd name="connsiteX34" fmla="*/ 202049 w 5822102"/>
                <a:gd name="connsiteY34" fmla="*/ 4112894 h 6685267"/>
                <a:gd name="connsiteX35" fmla="*/ 239933 w 5822102"/>
                <a:gd name="connsiteY35" fmla="*/ 4182843 h 6685267"/>
                <a:gd name="connsiteX36" fmla="*/ 323916 w 5822102"/>
                <a:gd name="connsiteY36" fmla="*/ 4318456 h 6685267"/>
                <a:gd name="connsiteX37" fmla="*/ 416604 w 5822102"/>
                <a:gd name="connsiteY37" fmla="*/ 4449436 h 6685267"/>
                <a:gd name="connsiteX38" fmla="*/ 515911 w 5822102"/>
                <a:gd name="connsiteY38" fmla="*/ 4576711 h 6685267"/>
                <a:gd name="connsiteX39" fmla="*/ 722619 w 5822102"/>
                <a:gd name="connsiteY39" fmla="*/ 4828482 h 6685267"/>
                <a:gd name="connsiteX40" fmla="*/ 825972 w 5822102"/>
                <a:gd name="connsiteY40" fmla="*/ 4956104 h 6685267"/>
                <a:gd name="connsiteX41" fmla="*/ 926506 w 5822102"/>
                <a:gd name="connsiteY41" fmla="*/ 5085347 h 6685267"/>
                <a:gd name="connsiteX42" fmla="*/ 1027040 w 5822102"/>
                <a:gd name="connsiteY42" fmla="*/ 5210191 h 6685267"/>
                <a:gd name="connsiteX43" fmla="*/ 1132110 w 5822102"/>
                <a:gd name="connsiteY43" fmla="*/ 5330748 h 6685267"/>
                <a:gd name="connsiteX44" fmla="*/ 1354880 w 5822102"/>
                <a:gd name="connsiteY44" fmla="*/ 5558083 h 6685267"/>
                <a:gd name="connsiteX45" fmla="*/ 1855220 w 5822102"/>
                <a:gd name="connsiteY45" fmla="*/ 5937591 h 6685267"/>
                <a:gd name="connsiteX46" fmla="*/ 2131810 w 5822102"/>
                <a:gd name="connsiteY46" fmla="*/ 6080268 h 6685267"/>
                <a:gd name="connsiteX47" fmla="*/ 2423726 w 5822102"/>
                <a:gd name="connsiteY47" fmla="*/ 6188087 h 6685267"/>
                <a:gd name="connsiteX48" fmla="*/ 2727780 w 5822102"/>
                <a:gd name="connsiteY48" fmla="*/ 6262552 h 6685267"/>
                <a:gd name="connsiteX49" fmla="*/ 3041276 w 5822102"/>
                <a:gd name="connsiteY49" fmla="*/ 6304245 h 6685267"/>
                <a:gd name="connsiteX50" fmla="*/ 3360532 w 5822102"/>
                <a:gd name="connsiteY50" fmla="*/ 6317331 h 6685267"/>
                <a:gd name="connsiteX51" fmla="*/ 3439855 w 5822102"/>
                <a:gd name="connsiteY51" fmla="*/ 6316751 h 6685267"/>
                <a:gd name="connsiteX52" fmla="*/ 3478721 w 5822102"/>
                <a:gd name="connsiteY52" fmla="*/ 6315826 h 6685267"/>
                <a:gd name="connsiteX53" fmla="*/ 3517463 w 5822102"/>
                <a:gd name="connsiteY53" fmla="*/ 6313971 h 6685267"/>
                <a:gd name="connsiteX54" fmla="*/ 3671452 w 5822102"/>
                <a:gd name="connsiteY54" fmla="*/ 6301233 h 6685267"/>
                <a:gd name="connsiteX55" fmla="*/ 4265460 w 5822102"/>
                <a:gd name="connsiteY55" fmla="*/ 6149638 h 6685267"/>
                <a:gd name="connsiteX56" fmla="*/ 4546587 w 5822102"/>
                <a:gd name="connsiteY56" fmla="*/ 6018079 h 6685267"/>
                <a:gd name="connsiteX57" fmla="*/ 4818030 w 5822102"/>
                <a:gd name="connsiteY57" fmla="*/ 5858029 h 6685267"/>
                <a:gd name="connsiteX58" fmla="*/ 5081870 w 5822102"/>
                <a:gd name="connsiteY58" fmla="*/ 5676903 h 6685267"/>
                <a:gd name="connsiteX59" fmla="*/ 5212073 w 5822102"/>
                <a:gd name="connsiteY59" fmla="*/ 5581013 h 6685267"/>
                <a:gd name="connsiteX60" fmla="*/ 5343625 w 5822102"/>
                <a:gd name="connsiteY60" fmla="*/ 5481533 h 6685267"/>
                <a:gd name="connsiteX61" fmla="*/ 5610378 w 5822102"/>
                <a:gd name="connsiteY61" fmla="*/ 5284425 h 6685267"/>
                <a:gd name="connsiteX62" fmla="*/ 5822102 w 5822102"/>
                <a:gd name="connsiteY62" fmla="*/ 5126414 h 6685267"/>
                <a:gd name="connsiteX63" fmla="*/ 5822102 w 5822102"/>
                <a:gd name="connsiteY63" fmla="*/ 5556641 h 6685267"/>
                <a:gd name="connsiteX64" fmla="*/ 5576325 w 5822102"/>
                <a:gd name="connsiteY64" fmla="*/ 5749979 h 6685267"/>
                <a:gd name="connsiteX65" fmla="*/ 5447715 w 5822102"/>
                <a:gd name="connsiteY65" fmla="*/ 5852818 h 6685267"/>
                <a:gd name="connsiteX66" fmla="*/ 5315059 w 5822102"/>
                <a:gd name="connsiteY66" fmla="*/ 5956236 h 6685267"/>
                <a:gd name="connsiteX67" fmla="*/ 5038468 w 5822102"/>
                <a:gd name="connsiteY67" fmla="*/ 6155776 h 6685267"/>
                <a:gd name="connsiteX68" fmla="*/ 4741892 w 5822102"/>
                <a:gd name="connsiteY68" fmla="*/ 6338292 h 6685267"/>
                <a:gd name="connsiteX69" fmla="*/ 4420920 w 5822102"/>
                <a:gd name="connsiteY69" fmla="*/ 6492203 h 6685267"/>
                <a:gd name="connsiteX70" fmla="*/ 3717672 w 5822102"/>
                <a:gd name="connsiteY70" fmla="*/ 6670434 h 6685267"/>
                <a:gd name="connsiteX71" fmla="*/ 3535853 w 5822102"/>
                <a:gd name="connsiteY71" fmla="*/ 6683289 h 6685267"/>
                <a:gd name="connsiteX72" fmla="*/ 3490367 w 5822102"/>
                <a:gd name="connsiteY72" fmla="*/ 6684910 h 6685267"/>
                <a:gd name="connsiteX73" fmla="*/ 3445005 w 5822102"/>
                <a:gd name="connsiteY73" fmla="*/ 6685142 h 6685267"/>
                <a:gd name="connsiteX74" fmla="*/ 3355872 w 5822102"/>
                <a:gd name="connsiteY74" fmla="*/ 6684100 h 6685267"/>
                <a:gd name="connsiteX75" fmla="*/ 3179203 w 5822102"/>
                <a:gd name="connsiteY75" fmla="*/ 6677150 h 6685267"/>
                <a:gd name="connsiteX76" fmla="*/ 3002410 w 5822102"/>
                <a:gd name="connsiteY76" fmla="*/ 6661169 h 6685267"/>
                <a:gd name="connsiteX77" fmla="*/ 2650296 w 5822102"/>
                <a:gd name="connsiteY77" fmla="*/ 6604191 h 6685267"/>
                <a:gd name="connsiteX78" fmla="*/ 2306028 w 5822102"/>
                <a:gd name="connsiteY78" fmla="*/ 6505869 h 6685267"/>
                <a:gd name="connsiteX79" fmla="*/ 1978803 w 5822102"/>
                <a:gd name="connsiteY79" fmla="*/ 6363307 h 6685267"/>
                <a:gd name="connsiteX80" fmla="*/ 1678428 w 5822102"/>
                <a:gd name="connsiteY80" fmla="*/ 6177779 h 6685267"/>
                <a:gd name="connsiteX81" fmla="*/ 1175880 w 5822102"/>
                <a:gd name="connsiteY81" fmla="*/ 5710373 h 6685267"/>
                <a:gd name="connsiteX82" fmla="*/ 971502 w 5822102"/>
                <a:gd name="connsiteY82" fmla="*/ 5445399 h 6685267"/>
                <a:gd name="connsiteX83" fmla="*/ 790909 w 5822102"/>
                <a:gd name="connsiteY83" fmla="*/ 5169078 h 6685267"/>
                <a:gd name="connsiteX84" fmla="*/ 706680 w 5822102"/>
                <a:gd name="connsiteY84" fmla="*/ 5031959 h 6685267"/>
                <a:gd name="connsiteX85" fmla="*/ 619143 w 5822102"/>
                <a:gd name="connsiteY85" fmla="*/ 4897157 h 6685267"/>
                <a:gd name="connsiteX86" fmla="*/ 436465 w 5822102"/>
                <a:gd name="connsiteY86" fmla="*/ 4628710 h 6685267"/>
                <a:gd name="connsiteX87" fmla="*/ 347088 w 5822102"/>
                <a:gd name="connsiteY87" fmla="*/ 4492171 h 6685267"/>
                <a:gd name="connsiteX88" fmla="*/ 262001 w 5822102"/>
                <a:gd name="connsiteY88" fmla="*/ 4352619 h 6685267"/>
                <a:gd name="connsiteX89" fmla="*/ 118679 w 5822102"/>
                <a:gd name="connsiteY89" fmla="*/ 4059853 h 6685267"/>
                <a:gd name="connsiteX90" fmla="*/ 28322 w 5822102"/>
                <a:gd name="connsiteY90" fmla="*/ 3749136 h 6685267"/>
                <a:gd name="connsiteX91" fmla="*/ 0 w 5822102"/>
                <a:gd name="connsiteY91" fmla="*/ 3428922 h 6685267"/>
                <a:gd name="connsiteX92" fmla="*/ 253052 w 5822102"/>
                <a:gd name="connsiteY92" fmla="*/ 2174356 h 6685267"/>
                <a:gd name="connsiteX93" fmla="*/ 389141 w 5822102"/>
                <a:gd name="connsiteY93" fmla="*/ 1877652 h 6685267"/>
                <a:gd name="connsiteX94" fmla="*/ 552079 w 5822102"/>
                <a:gd name="connsiteY94" fmla="*/ 1591834 h 6685267"/>
                <a:gd name="connsiteX95" fmla="*/ 954950 w 5822102"/>
                <a:gd name="connsiteY95" fmla="*/ 1061773 h 6685267"/>
                <a:gd name="connsiteX96" fmla="*/ 1192922 w 5822102"/>
                <a:gd name="connsiteY96" fmla="*/ 822626 h 6685267"/>
                <a:gd name="connsiteX97" fmla="*/ 1255939 w 5822102"/>
                <a:gd name="connsiteY97" fmla="*/ 765880 h 6685267"/>
                <a:gd name="connsiteX98" fmla="*/ 1320183 w 5822102"/>
                <a:gd name="connsiteY98" fmla="*/ 710291 h 6685267"/>
                <a:gd name="connsiteX99" fmla="*/ 1452961 w 5822102"/>
                <a:gd name="connsiteY99" fmla="*/ 603514 h 6685267"/>
                <a:gd name="connsiteX100" fmla="*/ 2033360 w 5822102"/>
                <a:gd name="connsiteY100" fmla="*/ 235818 h 6685267"/>
                <a:gd name="connsiteX101" fmla="*/ 2512513 w 5822102"/>
                <a:gd name="connsiteY101" fmla="*/ 30012 h 6685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5822102" h="6685267">
                  <a:moveTo>
                    <a:pt x="2605444" y="0"/>
                  </a:moveTo>
                  <a:lnTo>
                    <a:pt x="4757391" y="0"/>
                  </a:lnTo>
                  <a:lnTo>
                    <a:pt x="4913680" y="56274"/>
                  </a:lnTo>
                  <a:cubicBezTo>
                    <a:pt x="5074659" y="119278"/>
                    <a:pt x="5229483" y="195083"/>
                    <a:pt x="5376238" y="282027"/>
                  </a:cubicBezTo>
                  <a:cubicBezTo>
                    <a:pt x="5474014" y="340105"/>
                    <a:pt x="5568080" y="403280"/>
                    <a:pt x="5658024" y="471014"/>
                  </a:cubicBezTo>
                  <a:lnTo>
                    <a:pt x="5822102" y="609109"/>
                  </a:lnTo>
                  <a:lnTo>
                    <a:pt x="5822102" y="760697"/>
                  </a:lnTo>
                  <a:lnTo>
                    <a:pt x="5707785" y="666601"/>
                  </a:lnTo>
                  <a:cubicBezTo>
                    <a:pt x="5665273" y="633682"/>
                    <a:pt x="5621749" y="602008"/>
                    <a:pt x="5577306" y="571666"/>
                  </a:cubicBezTo>
                  <a:cubicBezTo>
                    <a:pt x="5487929" y="511562"/>
                    <a:pt x="5395118" y="456089"/>
                    <a:pt x="5298630" y="407449"/>
                  </a:cubicBezTo>
                  <a:cubicBezTo>
                    <a:pt x="5106266" y="309010"/>
                    <a:pt x="4901153" y="235355"/>
                    <a:pt x="4690768" y="184979"/>
                  </a:cubicBezTo>
                  <a:cubicBezTo>
                    <a:pt x="4480382" y="134486"/>
                    <a:pt x="4264724" y="106807"/>
                    <a:pt x="4048577" y="99280"/>
                  </a:cubicBezTo>
                  <a:cubicBezTo>
                    <a:pt x="3832182" y="90709"/>
                    <a:pt x="3617997" y="102290"/>
                    <a:pt x="3405404" y="131937"/>
                  </a:cubicBezTo>
                  <a:cubicBezTo>
                    <a:pt x="3299353" y="147340"/>
                    <a:pt x="3193915" y="166449"/>
                    <a:pt x="3089702" y="190190"/>
                  </a:cubicBezTo>
                  <a:cubicBezTo>
                    <a:pt x="2985491" y="214278"/>
                    <a:pt x="2882137" y="241725"/>
                    <a:pt x="2780132" y="273457"/>
                  </a:cubicBezTo>
                  <a:cubicBezTo>
                    <a:pt x="2678126" y="305073"/>
                    <a:pt x="2577348" y="340510"/>
                    <a:pt x="2478040" y="379654"/>
                  </a:cubicBezTo>
                  <a:cubicBezTo>
                    <a:pt x="2378854" y="418914"/>
                    <a:pt x="2281017" y="461763"/>
                    <a:pt x="2184897" y="507972"/>
                  </a:cubicBezTo>
                  <a:cubicBezTo>
                    <a:pt x="1992657" y="600271"/>
                    <a:pt x="1806791" y="705542"/>
                    <a:pt x="1629141" y="823205"/>
                  </a:cubicBezTo>
                  <a:cubicBezTo>
                    <a:pt x="1584882" y="852736"/>
                    <a:pt x="1540745" y="882731"/>
                    <a:pt x="1497711" y="914000"/>
                  </a:cubicBezTo>
                  <a:cubicBezTo>
                    <a:pt x="1475888" y="929286"/>
                    <a:pt x="1454555" y="945153"/>
                    <a:pt x="1433099" y="960903"/>
                  </a:cubicBezTo>
                  <a:cubicBezTo>
                    <a:pt x="1411521" y="976537"/>
                    <a:pt x="1390311" y="992634"/>
                    <a:pt x="1369346" y="1008963"/>
                  </a:cubicBezTo>
                  <a:cubicBezTo>
                    <a:pt x="1285119" y="1074165"/>
                    <a:pt x="1202730" y="1141797"/>
                    <a:pt x="1123406" y="1212905"/>
                  </a:cubicBezTo>
                  <a:cubicBezTo>
                    <a:pt x="964391" y="1354656"/>
                    <a:pt x="816900" y="1509261"/>
                    <a:pt x="684367" y="1675564"/>
                  </a:cubicBezTo>
                  <a:cubicBezTo>
                    <a:pt x="618161" y="1758716"/>
                    <a:pt x="555512" y="1844763"/>
                    <a:pt x="497153" y="1933588"/>
                  </a:cubicBezTo>
                  <a:cubicBezTo>
                    <a:pt x="439775" y="2022877"/>
                    <a:pt x="385584" y="2114367"/>
                    <a:pt x="337770" y="2208983"/>
                  </a:cubicBezTo>
                  <a:cubicBezTo>
                    <a:pt x="325388" y="2232493"/>
                    <a:pt x="313862" y="2256349"/>
                    <a:pt x="302461" y="2280207"/>
                  </a:cubicBezTo>
                  <a:lnTo>
                    <a:pt x="285296" y="2316107"/>
                  </a:lnTo>
                  <a:lnTo>
                    <a:pt x="268991" y="2352355"/>
                  </a:lnTo>
                  <a:cubicBezTo>
                    <a:pt x="258324" y="2376560"/>
                    <a:pt x="247535" y="2400764"/>
                    <a:pt x="237849" y="2425432"/>
                  </a:cubicBezTo>
                  <a:cubicBezTo>
                    <a:pt x="228163" y="2450099"/>
                    <a:pt x="217498" y="2474419"/>
                    <a:pt x="208670" y="2499319"/>
                  </a:cubicBezTo>
                  <a:cubicBezTo>
                    <a:pt x="170909" y="2598219"/>
                    <a:pt x="138908" y="2699206"/>
                    <a:pt x="113775" y="2801929"/>
                  </a:cubicBezTo>
                  <a:cubicBezTo>
                    <a:pt x="62773" y="3006911"/>
                    <a:pt x="36659" y="3217917"/>
                    <a:pt x="36781" y="3428922"/>
                  </a:cubicBezTo>
                  <a:cubicBezTo>
                    <a:pt x="37394" y="3534078"/>
                    <a:pt x="47816" y="3639001"/>
                    <a:pt x="69148" y="3741955"/>
                  </a:cubicBezTo>
                  <a:cubicBezTo>
                    <a:pt x="91585" y="3844679"/>
                    <a:pt x="124074" y="3945202"/>
                    <a:pt x="167966" y="4041323"/>
                  </a:cubicBezTo>
                  <a:cubicBezTo>
                    <a:pt x="178387" y="4065528"/>
                    <a:pt x="190525" y="4089153"/>
                    <a:pt x="202049" y="4112894"/>
                  </a:cubicBezTo>
                  <a:cubicBezTo>
                    <a:pt x="214555" y="4136288"/>
                    <a:pt x="226447" y="4159912"/>
                    <a:pt x="239933" y="4182843"/>
                  </a:cubicBezTo>
                  <a:cubicBezTo>
                    <a:pt x="265680" y="4229167"/>
                    <a:pt x="294368" y="4274101"/>
                    <a:pt x="323916" y="4318456"/>
                  </a:cubicBezTo>
                  <a:cubicBezTo>
                    <a:pt x="353341" y="4362927"/>
                    <a:pt x="384849" y="4406240"/>
                    <a:pt x="416604" y="4449436"/>
                  </a:cubicBezTo>
                  <a:cubicBezTo>
                    <a:pt x="448847" y="4492286"/>
                    <a:pt x="482319" y="4534557"/>
                    <a:pt x="515911" y="4576711"/>
                  </a:cubicBezTo>
                  <a:cubicBezTo>
                    <a:pt x="583219" y="4661137"/>
                    <a:pt x="653594" y="4743825"/>
                    <a:pt x="722619" y="4828482"/>
                  </a:cubicBezTo>
                  <a:cubicBezTo>
                    <a:pt x="757315" y="4870637"/>
                    <a:pt x="791889" y="4913138"/>
                    <a:pt x="825972" y="4956104"/>
                  </a:cubicBezTo>
                  <a:cubicBezTo>
                    <a:pt x="859934" y="4998722"/>
                    <a:pt x="893649" y="5044004"/>
                    <a:pt x="926506" y="5085347"/>
                  </a:cubicBezTo>
                  <a:cubicBezTo>
                    <a:pt x="959119" y="5127734"/>
                    <a:pt x="993324" y="5168847"/>
                    <a:pt x="1027040" y="5210191"/>
                  </a:cubicBezTo>
                  <a:cubicBezTo>
                    <a:pt x="1061737" y="5250840"/>
                    <a:pt x="1096188" y="5291488"/>
                    <a:pt x="1132110" y="5330748"/>
                  </a:cubicBezTo>
                  <a:cubicBezTo>
                    <a:pt x="1203465" y="5409731"/>
                    <a:pt x="1277639" y="5485818"/>
                    <a:pt x="1354880" y="5558083"/>
                  </a:cubicBezTo>
                  <a:cubicBezTo>
                    <a:pt x="1509603" y="5702266"/>
                    <a:pt x="1676588" y="5830930"/>
                    <a:pt x="1855220" y="5937591"/>
                  </a:cubicBezTo>
                  <a:cubicBezTo>
                    <a:pt x="1944720" y="5990632"/>
                    <a:pt x="2036549" y="6039272"/>
                    <a:pt x="2131810" y="6080268"/>
                  </a:cubicBezTo>
                  <a:cubicBezTo>
                    <a:pt x="2226460" y="6122423"/>
                    <a:pt x="2324173" y="6157977"/>
                    <a:pt x="2423726" y="6188087"/>
                  </a:cubicBezTo>
                  <a:cubicBezTo>
                    <a:pt x="2523280" y="6218313"/>
                    <a:pt x="2624794" y="6242749"/>
                    <a:pt x="2727780" y="6262552"/>
                  </a:cubicBezTo>
                  <a:cubicBezTo>
                    <a:pt x="2830890" y="6282008"/>
                    <a:pt x="2935714" y="6295326"/>
                    <a:pt x="3041276" y="6304245"/>
                  </a:cubicBezTo>
                  <a:cubicBezTo>
                    <a:pt x="3146836" y="6313277"/>
                    <a:pt x="3253499" y="6317215"/>
                    <a:pt x="3360532" y="6317331"/>
                  </a:cubicBezTo>
                  <a:cubicBezTo>
                    <a:pt x="3387259" y="6317331"/>
                    <a:pt x="3414354" y="6317794"/>
                    <a:pt x="3439855" y="6316751"/>
                  </a:cubicBezTo>
                  <a:lnTo>
                    <a:pt x="3478721" y="6315826"/>
                  </a:lnTo>
                  <a:lnTo>
                    <a:pt x="3517463" y="6313971"/>
                  </a:lnTo>
                  <a:cubicBezTo>
                    <a:pt x="3569078" y="6311772"/>
                    <a:pt x="3620449" y="6306907"/>
                    <a:pt x="3671452" y="6301233"/>
                  </a:cubicBezTo>
                  <a:cubicBezTo>
                    <a:pt x="3875707" y="6277608"/>
                    <a:pt x="4074445" y="6225841"/>
                    <a:pt x="4265460" y="6149638"/>
                  </a:cubicBezTo>
                  <a:cubicBezTo>
                    <a:pt x="4361212" y="6111884"/>
                    <a:pt x="4454636" y="6067065"/>
                    <a:pt x="4546587" y="6018079"/>
                  </a:cubicBezTo>
                  <a:cubicBezTo>
                    <a:pt x="4638662" y="5969322"/>
                    <a:pt x="4729020" y="5915240"/>
                    <a:pt x="4818030" y="5858029"/>
                  </a:cubicBezTo>
                  <a:cubicBezTo>
                    <a:pt x="4907038" y="5800703"/>
                    <a:pt x="4994577" y="5739672"/>
                    <a:pt x="5081870" y="5676903"/>
                  </a:cubicBezTo>
                  <a:cubicBezTo>
                    <a:pt x="5125392" y="5645519"/>
                    <a:pt x="5168794" y="5613324"/>
                    <a:pt x="5212073" y="5581013"/>
                  </a:cubicBezTo>
                  <a:lnTo>
                    <a:pt x="5343625" y="5481533"/>
                  </a:lnTo>
                  <a:cubicBezTo>
                    <a:pt x="5432696" y="5414768"/>
                    <a:pt x="5521951" y="5349452"/>
                    <a:pt x="5610378" y="5284425"/>
                  </a:cubicBezTo>
                  <a:lnTo>
                    <a:pt x="5822102" y="5126414"/>
                  </a:lnTo>
                  <a:lnTo>
                    <a:pt x="5822102" y="5556641"/>
                  </a:lnTo>
                  <a:lnTo>
                    <a:pt x="5576325" y="5749979"/>
                  </a:lnTo>
                  <a:lnTo>
                    <a:pt x="5447715" y="5852818"/>
                  </a:lnTo>
                  <a:cubicBezTo>
                    <a:pt x="5403945" y="5887445"/>
                    <a:pt x="5359932" y="5922073"/>
                    <a:pt x="5315059" y="5956236"/>
                  </a:cubicBezTo>
                  <a:cubicBezTo>
                    <a:pt x="5225682" y="6024680"/>
                    <a:pt x="5133976" y="6091734"/>
                    <a:pt x="5038468" y="6155776"/>
                  </a:cubicBezTo>
                  <a:cubicBezTo>
                    <a:pt x="4943084" y="6219703"/>
                    <a:pt x="4845002" y="6281777"/>
                    <a:pt x="4741892" y="6338292"/>
                  </a:cubicBezTo>
                  <a:cubicBezTo>
                    <a:pt x="4638784" y="6394692"/>
                    <a:pt x="4532120" y="6447038"/>
                    <a:pt x="4420920" y="6492203"/>
                  </a:cubicBezTo>
                  <a:cubicBezTo>
                    <a:pt x="4199255" y="6583693"/>
                    <a:pt x="3959813" y="6644840"/>
                    <a:pt x="3717672" y="6670434"/>
                  </a:cubicBezTo>
                  <a:cubicBezTo>
                    <a:pt x="3657106" y="6676456"/>
                    <a:pt x="3596419" y="6681321"/>
                    <a:pt x="3535853" y="6683289"/>
                  </a:cubicBezTo>
                  <a:lnTo>
                    <a:pt x="3490367" y="6684910"/>
                  </a:lnTo>
                  <a:lnTo>
                    <a:pt x="3445005" y="6685142"/>
                  </a:lnTo>
                  <a:cubicBezTo>
                    <a:pt x="3414354" y="6685605"/>
                    <a:pt x="3385297" y="6684679"/>
                    <a:pt x="3355872" y="6684100"/>
                  </a:cubicBezTo>
                  <a:cubicBezTo>
                    <a:pt x="3297146" y="6683405"/>
                    <a:pt x="3238052" y="6680047"/>
                    <a:pt x="3179203" y="6677150"/>
                  </a:cubicBezTo>
                  <a:cubicBezTo>
                    <a:pt x="3120232" y="6672519"/>
                    <a:pt x="3061259" y="6668233"/>
                    <a:pt x="3002410" y="6661169"/>
                  </a:cubicBezTo>
                  <a:cubicBezTo>
                    <a:pt x="2884589" y="6647851"/>
                    <a:pt x="2766891" y="6629669"/>
                    <a:pt x="2650296" y="6604191"/>
                  </a:cubicBezTo>
                  <a:cubicBezTo>
                    <a:pt x="2533702" y="6578713"/>
                    <a:pt x="2418456" y="6545938"/>
                    <a:pt x="2306028" y="6505869"/>
                  </a:cubicBezTo>
                  <a:cubicBezTo>
                    <a:pt x="2193602" y="6465683"/>
                    <a:pt x="2084118" y="6417738"/>
                    <a:pt x="1978803" y="6363307"/>
                  </a:cubicBezTo>
                  <a:cubicBezTo>
                    <a:pt x="1873855" y="6308066"/>
                    <a:pt x="1773077" y="6246340"/>
                    <a:pt x="1678428" y="6177779"/>
                  </a:cubicBezTo>
                  <a:cubicBezTo>
                    <a:pt x="1488393" y="6041356"/>
                    <a:pt x="1321900" y="5881423"/>
                    <a:pt x="1175880" y="5710373"/>
                  </a:cubicBezTo>
                  <a:cubicBezTo>
                    <a:pt x="1103177" y="5624441"/>
                    <a:pt x="1035501" y="5535732"/>
                    <a:pt x="971502" y="5445399"/>
                  </a:cubicBezTo>
                  <a:cubicBezTo>
                    <a:pt x="907380" y="5355069"/>
                    <a:pt x="847550" y="5262768"/>
                    <a:pt x="790909" y="5169078"/>
                  </a:cubicBezTo>
                  <a:cubicBezTo>
                    <a:pt x="761974" y="5121712"/>
                    <a:pt x="735492" y="5077357"/>
                    <a:pt x="706680" y="5031959"/>
                  </a:cubicBezTo>
                  <a:cubicBezTo>
                    <a:pt x="678114" y="4986910"/>
                    <a:pt x="649058" y="4941860"/>
                    <a:pt x="619143" y="4897157"/>
                  </a:cubicBezTo>
                  <a:lnTo>
                    <a:pt x="436465" y="4628710"/>
                  </a:lnTo>
                  <a:cubicBezTo>
                    <a:pt x="406182" y="4583544"/>
                    <a:pt x="376267" y="4538147"/>
                    <a:pt x="347088" y="4492171"/>
                  </a:cubicBezTo>
                  <a:cubicBezTo>
                    <a:pt x="317908" y="4446194"/>
                    <a:pt x="288974" y="4400102"/>
                    <a:pt x="262001" y="4352619"/>
                  </a:cubicBezTo>
                  <a:cubicBezTo>
                    <a:pt x="207934" y="4258119"/>
                    <a:pt x="158280" y="4160840"/>
                    <a:pt x="118679" y="4059853"/>
                  </a:cubicBezTo>
                  <a:cubicBezTo>
                    <a:pt x="78343" y="3959214"/>
                    <a:pt x="48429" y="3854870"/>
                    <a:pt x="28322" y="3749136"/>
                  </a:cubicBezTo>
                  <a:cubicBezTo>
                    <a:pt x="9073" y="3643402"/>
                    <a:pt x="0" y="3536046"/>
                    <a:pt x="0" y="3428922"/>
                  </a:cubicBezTo>
                  <a:cubicBezTo>
                    <a:pt x="1594" y="3001816"/>
                    <a:pt x="89010" y="2575868"/>
                    <a:pt x="253052" y="2174356"/>
                  </a:cubicBezTo>
                  <a:cubicBezTo>
                    <a:pt x="294246" y="2074066"/>
                    <a:pt x="338873" y="1974700"/>
                    <a:pt x="389141" y="1877652"/>
                  </a:cubicBezTo>
                  <a:cubicBezTo>
                    <a:pt x="438672" y="1780256"/>
                    <a:pt x="493230" y="1684945"/>
                    <a:pt x="552079" y="1591834"/>
                  </a:cubicBezTo>
                  <a:cubicBezTo>
                    <a:pt x="669900" y="1405728"/>
                    <a:pt x="804394" y="1227729"/>
                    <a:pt x="954950" y="1061773"/>
                  </a:cubicBezTo>
                  <a:cubicBezTo>
                    <a:pt x="1030597" y="979085"/>
                    <a:pt x="1109552" y="898829"/>
                    <a:pt x="1192922" y="822626"/>
                  </a:cubicBezTo>
                  <a:cubicBezTo>
                    <a:pt x="1213642" y="803402"/>
                    <a:pt x="1234483" y="784409"/>
                    <a:pt x="1255939" y="765880"/>
                  </a:cubicBezTo>
                  <a:cubicBezTo>
                    <a:pt x="1277273" y="747234"/>
                    <a:pt x="1298237" y="728241"/>
                    <a:pt x="1320183" y="710291"/>
                  </a:cubicBezTo>
                  <a:cubicBezTo>
                    <a:pt x="1363585" y="673811"/>
                    <a:pt x="1408088" y="638489"/>
                    <a:pt x="1452961" y="603514"/>
                  </a:cubicBezTo>
                  <a:cubicBezTo>
                    <a:pt x="1633310" y="464543"/>
                    <a:pt x="1828125" y="341437"/>
                    <a:pt x="2033360" y="235818"/>
                  </a:cubicBezTo>
                  <a:cubicBezTo>
                    <a:pt x="2187242" y="156561"/>
                    <a:pt x="2347554" y="87597"/>
                    <a:pt x="2512513" y="3001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15102EBE-A80F-4CFF-B1DD-941EF9728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04998" y="98659"/>
              <a:ext cx="5774333" cy="6315453"/>
            </a:xfrm>
            <a:custGeom>
              <a:avLst/>
              <a:gdLst>
                <a:gd name="connsiteX0" fmla="*/ 3707237 w 5774333"/>
                <a:gd name="connsiteY0" fmla="*/ 1489 h 6315453"/>
                <a:gd name="connsiteX1" fmla="*/ 4037665 w 5774333"/>
                <a:gd name="connsiteY1" fmla="*/ 6121 h 6315453"/>
                <a:gd name="connsiteX2" fmla="*/ 4692239 w 5774333"/>
                <a:gd name="connsiteY2" fmla="*/ 102128 h 6315453"/>
                <a:gd name="connsiteX3" fmla="*/ 5315059 w 5774333"/>
                <a:gd name="connsiteY3" fmla="*/ 324945 h 6315453"/>
                <a:gd name="connsiteX4" fmla="*/ 5738325 w 5774333"/>
                <a:gd name="connsiteY4" fmla="*/ 578286 h 6315453"/>
                <a:gd name="connsiteX5" fmla="*/ 5774333 w 5774333"/>
                <a:gd name="connsiteY5" fmla="*/ 606551 h 6315453"/>
                <a:gd name="connsiteX6" fmla="*/ 5774333 w 5774333"/>
                <a:gd name="connsiteY6" fmla="*/ 975490 h 6315453"/>
                <a:gd name="connsiteX7" fmla="*/ 5676001 w 5774333"/>
                <a:gd name="connsiteY7" fmla="*/ 889749 h 6315453"/>
                <a:gd name="connsiteX8" fmla="*/ 5177132 w 5774333"/>
                <a:gd name="connsiteY8" fmla="*/ 581926 h 6315453"/>
                <a:gd name="connsiteX9" fmla="*/ 4615735 w 5774333"/>
                <a:gd name="connsiteY9" fmla="*/ 388640 h 6315453"/>
                <a:gd name="connsiteX10" fmla="*/ 4020010 w 5774333"/>
                <a:gd name="connsiteY10" fmla="*/ 308500 h 6315453"/>
                <a:gd name="connsiteX11" fmla="*/ 3416315 w 5774333"/>
                <a:gd name="connsiteY11" fmla="*/ 328882 h 6315453"/>
                <a:gd name="connsiteX12" fmla="*/ 2823779 w 5774333"/>
                <a:gd name="connsiteY12" fmla="*/ 446545 h 6315453"/>
                <a:gd name="connsiteX13" fmla="*/ 2256987 w 5774333"/>
                <a:gd name="connsiteY13" fmla="*/ 651296 h 6315453"/>
                <a:gd name="connsiteX14" fmla="*/ 1244169 w 5774333"/>
                <a:gd name="connsiteY14" fmla="*/ 1280374 h 6315453"/>
                <a:gd name="connsiteX15" fmla="*/ 830141 w 5774333"/>
                <a:gd name="connsiteY15" fmla="*/ 1700184 h 6315453"/>
                <a:gd name="connsiteX16" fmla="*/ 502792 w 5774333"/>
                <a:gd name="connsiteY16" fmla="*/ 2182300 h 6315453"/>
                <a:gd name="connsiteX17" fmla="*/ 280637 w 5774333"/>
                <a:gd name="connsiteY17" fmla="*/ 2715256 h 6315453"/>
                <a:gd name="connsiteX18" fmla="*/ 199843 w 5774333"/>
                <a:gd name="connsiteY18" fmla="*/ 3283418 h 6315453"/>
                <a:gd name="connsiteX19" fmla="*/ 233926 w 5774333"/>
                <a:gd name="connsiteY19" fmla="*/ 3561593 h 6315453"/>
                <a:gd name="connsiteX20" fmla="*/ 334582 w 5774333"/>
                <a:gd name="connsiteY20" fmla="*/ 3821816 h 6315453"/>
                <a:gd name="connsiteX21" fmla="*/ 404834 w 5774333"/>
                <a:gd name="connsiteY21" fmla="*/ 3944343 h 6315453"/>
                <a:gd name="connsiteX22" fmla="*/ 485506 w 5774333"/>
                <a:gd name="connsiteY22" fmla="*/ 4062932 h 6315453"/>
                <a:gd name="connsiteX23" fmla="*/ 671861 w 5774333"/>
                <a:gd name="connsiteY23" fmla="*/ 4292120 h 6315453"/>
                <a:gd name="connsiteX24" fmla="*/ 873542 w 5774333"/>
                <a:gd name="connsiteY24" fmla="*/ 4523044 h 6315453"/>
                <a:gd name="connsiteX25" fmla="*/ 973831 w 5774333"/>
                <a:gd name="connsiteY25" fmla="*/ 4643601 h 6315453"/>
                <a:gd name="connsiteX26" fmla="*/ 1022014 w 5774333"/>
                <a:gd name="connsiteY26" fmla="*/ 4702780 h 6315453"/>
                <a:gd name="connsiteX27" fmla="*/ 1069215 w 5774333"/>
                <a:gd name="connsiteY27" fmla="*/ 4759411 h 6315453"/>
                <a:gd name="connsiteX28" fmla="*/ 1474784 w 5774333"/>
                <a:gd name="connsiteY28" fmla="*/ 5177948 h 6315453"/>
                <a:gd name="connsiteX29" fmla="*/ 1690442 w 5774333"/>
                <a:gd name="connsiteY29" fmla="*/ 5366255 h 6315453"/>
                <a:gd name="connsiteX30" fmla="*/ 1916276 w 5774333"/>
                <a:gd name="connsiteY30" fmla="*/ 5539852 h 6315453"/>
                <a:gd name="connsiteX31" fmla="*/ 2420784 w 5774333"/>
                <a:gd name="connsiteY31" fmla="*/ 5814437 h 6315453"/>
                <a:gd name="connsiteX32" fmla="*/ 2703015 w 5774333"/>
                <a:gd name="connsiteY32" fmla="*/ 5892029 h 6315453"/>
                <a:gd name="connsiteX33" fmla="*/ 2775350 w 5774333"/>
                <a:gd name="connsiteY33" fmla="*/ 5905695 h 6315453"/>
                <a:gd name="connsiteX34" fmla="*/ 2848299 w 5774333"/>
                <a:gd name="connsiteY34" fmla="*/ 5917161 h 6315453"/>
                <a:gd name="connsiteX35" fmla="*/ 2995544 w 5774333"/>
                <a:gd name="connsiteY35" fmla="*/ 5933605 h 6315453"/>
                <a:gd name="connsiteX36" fmla="*/ 3069596 w 5774333"/>
                <a:gd name="connsiteY36" fmla="*/ 5938933 h 6315453"/>
                <a:gd name="connsiteX37" fmla="*/ 3143894 w 5774333"/>
                <a:gd name="connsiteY37" fmla="*/ 5942639 h 6315453"/>
                <a:gd name="connsiteX38" fmla="*/ 3218436 w 5774333"/>
                <a:gd name="connsiteY38" fmla="*/ 5944260 h 6315453"/>
                <a:gd name="connsiteX39" fmla="*/ 3293101 w 5774333"/>
                <a:gd name="connsiteY39" fmla="*/ 5943913 h 6315453"/>
                <a:gd name="connsiteX40" fmla="*/ 3330494 w 5774333"/>
                <a:gd name="connsiteY40" fmla="*/ 5943565 h 6315453"/>
                <a:gd name="connsiteX41" fmla="*/ 3366540 w 5774333"/>
                <a:gd name="connsiteY41" fmla="*/ 5942059 h 6315453"/>
                <a:gd name="connsiteX42" fmla="*/ 3402462 w 5774333"/>
                <a:gd name="connsiteY42" fmla="*/ 5940323 h 6315453"/>
                <a:gd name="connsiteX43" fmla="*/ 3438262 w 5774333"/>
                <a:gd name="connsiteY43" fmla="*/ 5937543 h 6315453"/>
                <a:gd name="connsiteX44" fmla="*/ 3580236 w 5774333"/>
                <a:gd name="connsiteY44" fmla="*/ 5920982 h 6315453"/>
                <a:gd name="connsiteX45" fmla="*/ 4121034 w 5774333"/>
                <a:gd name="connsiteY45" fmla="*/ 5753290 h 6315453"/>
                <a:gd name="connsiteX46" fmla="*/ 4620639 w 5774333"/>
                <a:gd name="connsiteY46" fmla="*/ 5459364 h 6315453"/>
                <a:gd name="connsiteX47" fmla="*/ 4741771 w 5774333"/>
                <a:gd name="connsiteY47" fmla="*/ 5372971 h 6315453"/>
                <a:gd name="connsiteX48" fmla="*/ 4862901 w 5774333"/>
                <a:gd name="connsiteY48" fmla="*/ 5283682 h 6315453"/>
                <a:gd name="connsiteX49" fmla="*/ 5108229 w 5774333"/>
                <a:gd name="connsiteY49" fmla="*/ 5098386 h 6315453"/>
                <a:gd name="connsiteX50" fmla="*/ 5612493 w 5774333"/>
                <a:gd name="connsiteY50" fmla="*/ 4739724 h 6315453"/>
                <a:gd name="connsiteX51" fmla="*/ 5774333 w 5774333"/>
                <a:gd name="connsiteY51" fmla="*/ 4623488 h 6315453"/>
                <a:gd name="connsiteX52" fmla="*/ 5774333 w 5774333"/>
                <a:gd name="connsiteY52" fmla="*/ 5232926 h 6315453"/>
                <a:gd name="connsiteX53" fmla="*/ 5676492 w 5774333"/>
                <a:gd name="connsiteY53" fmla="*/ 5306859 h 6315453"/>
                <a:gd name="connsiteX54" fmla="*/ 5426260 w 5774333"/>
                <a:gd name="connsiteY54" fmla="*/ 5486233 h 6315453"/>
                <a:gd name="connsiteX55" fmla="*/ 5300225 w 5774333"/>
                <a:gd name="connsiteY55" fmla="*/ 5576217 h 6315453"/>
                <a:gd name="connsiteX56" fmla="*/ 5170757 w 5774333"/>
                <a:gd name="connsiteY56" fmla="*/ 5666780 h 6315453"/>
                <a:gd name="connsiteX57" fmla="*/ 5038100 w 5774333"/>
                <a:gd name="connsiteY57" fmla="*/ 5756185 h 6315453"/>
                <a:gd name="connsiteX58" fmla="*/ 4901276 w 5774333"/>
                <a:gd name="connsiteY58" fmla="*/ 5843043 h 6315453"/>
                <a:gd name="connsiteX59" fmla="*/ 4614019 w 5774333"/>
                <a:gd name="connsiteY59" fmla="*/ 6006103 h 6315453"/>
                <a:gd name="connsiteX60" fmla="*/ 4305061 w 5774333"/>
                <a:gd name="connsiteY60" fmla="*/ 6144726 h 6315453"/>
                <a:gd name="connsiteX61" fmla="*/ 3632710 w 5774333"/>
                <a:gd name="connsiteY61" fmla="*/ 6304196 h 6315453"/>
                <a:gd name="connsiteX62" fmla="*/ 3459594 w 5774333"/>
                <a:gd name="connsiteY62" fmla="*/ 6314504 h 6315453"/>
                <a:gd name="connsiteX63" fmla="*/ 3416315 w 5774333"/>
                <a:gd name="connsiteY63" fmla="*/ 6315429 h 6315453"/>
                <a:gd name="connsiteX64" fmla="*/ 3373159 w 5774333"/>
                <a:gd name="connsiteY64" fmla="*/ 6315198 h 6315453"/>
                <a:gd name="connsiteX65" fmla="*/ 3330127 w 5774333"/>
                <a:gd name="connsiteY65" fmla="*/ 6314735 h 6315453"/>
                <a:gd name="connsiteX66" fmla="*/ 3288320 w 5774333"/>
                <a:gd name="connsiteY66" fmla="*/ 6313230 h 6315453"/>
                <a:gd name="connsiteX67" fmla="*/ 2954350 w 5774333"/>
                <a:gd name="connsiteY67" fmla="*/ 6288098 h 6315453"/>
                <a:gd name="connsiteX68" fmla="*/ 2622466 w 5774333"/>
                <a:gd name="connsiteY68" fmla="*/ 6232742 h 6315453"/>
                <a:gd name="connsiteX69" fmla="*/ 2296466 w 5774333"/>
                <a:gd name="connsiteY69" fmla="*/ 6146001 h 6315453"/>
                <a:gd name="connsiteX70" fmla="*/ 1672419 w 5774333"/>
                <a:gd name="connsiteY70" fmla="*/ 5885197 h 6315453"/>
                <a:gd name="connsiteX71" fmla="*/ 1146578 w 5774333"/>
                <a:gd name="connsiteY71" fmla="*/ 5479168 h 6315453"/>
                <a:gd name="connsiteX72" fmla="*/ 933372 w 5774333"/>
                <a:gd name="connsiteY72" fmla="*/ 5234810 h 6315453"/>
                <a:gd name="connsiteX73" fmla="*/ 747140 w 5774333"/>
                <a:gd name="connsiteY73" fmla="*/ 4976091 h 6315453"/>
                <a:gd name="connsiteX74" fmla="*/ 703616 w 5774333"/>
                <a:gd name="connsiteY74" fmla="*/ 4910196 h 6315453"/>
                <a:gd name="connsiteX75" fmla="*/ 662053 w 5774333"/>
                <a:gd name="connsiteY75" fmla="*/ 4846269 h 6315453"/>
                <a:gd name="connsiteX76" fmla="*/ 580033 w 5774333"/>
                <a:gd name="connsiteY76" fmla="*/ 4722352 h 6315453"/>
                <a:gd name="connsiteX77" fmla="*/ 410105 w 5774333"/>
                <a:gd name="connsiteY77" fmla="*/ 4469193 h 6315453"/>
                <a:gd name="connsiteX78" fmla="*/ 244224 w 5774333"/>
                <a:gd name="connsiteY78" fmla="*/ 4201556 h 6315453"/>
                <a:gd name="connsiteX79" fmla="*/ 169437 w 5774333"/>
                <a:gd name="connsiteY79" fmla="*/ 4059690 h 6315453"/>
                <a:gd name="connsiteX80" fmla="*/ 105929 w 5774333"/>
                <a:gd name="connsiteY80" fmla="*/ 3911221 h 6315453"/>
                <a:gd name="connsiteX81" fmla="*/ 57256 w 5774333"/>
                <a:gd name="connsiteY81" fmla="*/ 3757195 h 6315453"/>
                <a:gd name="connsiteX82" fmla="*/ 39111 w 5774333"/>
                <a:gd name="connsiteY82" fmla="*/ 3678677 h 6315453"/>
                <a:gd name="connsiteX83" fmla="*/ 31142 w 5774333"/>
                <a:gd name="connsiteY83" fmla="*/ 3639300 h 6315453"/>
                <a:gd name="connsiteX84" fmla="*/ 24521 w 5774333"/>
                <a:gd name="connsiteY84" fmla="*/ 3599809 h 6315453"/>
                <a:gd name="connsiteX85" fmla="*/ 0 w 5774333"/>
                <a:gd name="connsiteY85" fmla="*/ 3283418 h 6315453"/>
                <a:gd name="connsiteX86" fmla="*/ 68045 w 5774333"/>
                <a:gd name="connsiteY86" fmla="*/ 2666963 h 6315453"/>
                <a:gd name="connsiteX87" fmla="*/ 272546 w 5774333"/>
                <a:gd name="connsiteY87" fmla="*/ 2076334 h 6315453"/>
                <a:gd name="connsiteX88" fmla="*/ 1039300 w 5774333"/>
                <a:gd name="connsiteY88" fmla="*/ 1073307 h 6315453"/>
                <a:gd name="connsiteX89" fmla="*/ 1547733 w 5774333"/>
                <a:gd name="connsiteY89" fmla="*/ 680365 h 6315453"/>
                <a:gd name="connsiteX90" fmla="*/ 2115995 w 5774333"/>
                <a:gd name="connsiteY90" fmla="*/ 368373 h 6315453"/>
                <a:gd name="connsiteX91" fmla="*/ 3377451 w 5774333"/>
                <a:gd name="connsiteY91" fmla="*/ 24304 h 6315453"/>
                <a:gd name="connsiteX92" fmla="*/ 3707237 w 5774333"/>
                <a:gd name="connsiteY92" fmla="*/ 1489 h 6315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5774333" h="6315453">
                  <a:moveTo>
                    <a:pt x="3707237" y="1489"/>
                  </a:moveTo>
                  <a:cubicBezTo>
                    <a:pt x="3817502" y="-1522"/>
                    <a:pt x="3927875" y="41"/>
                    <a:pt x="4037665" y="6121"/>
                  </a:cubicBezTo>
                  <a:cubicBezTo>
                    <a:pt x="4257614" y="18745"/>
                    <a:pt x="4477439" y="49665"/>
                    <a:pt x="4692239" y="102128"/>
                  </a:cubicBezTo>
                  <a:cubicBezTo>
                    <a:pt x="4907039" y="154474"/>
                    <a:pt x="5116811" y="228592"/>
                    <a:pt x="5315059" y="324945"/>
                  </a:cubicBezTo>
                  <a:cubicBezTo>
                    <a:pt x="5463562" y="397211"/>
                    <a:pt x="5606133" y="481527"/>
                    <a:pt x="5738325" y="578286"/>
                  </a:cubicBezTo>
                  <a:lnTo>
                    <a:pt x="5774333" y="606551"/>
                  </a:lnTo>
                  <a:lnTo>
                    <a:pt x="5774333" y="975490"/>
                  </a:lnTo>
                  <a:lnTo>
                    <a:pt x="5676001" y="889749"/>
                  </a:lnTo>
                  <a:cubicBezTo>
                    <a:pt x="5522381" y="769886"/>
                    <a:pt x="5355519" y="665657"/>
                    <a:pt x="5177132" y="581926"/>
                  </a:cubicBezTo>
                  <a:cubicBezTo>
                    <a:pt x="4998867" y="497965"/>
                    <a:pt x="4810183" y="433574"/>
                    <a:pt x="4615735" y="388640"/>
                  </a:cubicBezTo>
                  <a:cubicBezTo>
                    <a:pt x="4421289" y="343591"/>
                    <a:pt x="4221446" y="317649"/>
                    <a:pt x="4020010" y="308500"/>
                  </a:cubicBezTo>
                  <a:cubicBezTo>
                    <a:pt x="3818207" y="298887"/>
                    <a:pt x="3616649" y="305257"/>
                    <a:pt x="3416315" y="328882"/>
                  </a:cubicBezTo>
                  <a:cubicBezTo>
                    <a:pt x="3216106" y="352623"/>
                    <a:pt x="3017736" y="392346"/>
                    <a:pt x="2823779" y="446545"/>
                  </a:cubicBezTo>
                  <a:cubicBezTo>
                    <a:pt x="2629699" y="500513"/>
                    <a:pt x="2440401" y="570345"/>
                    <a:pt x="2256987" y="651296"/>
                  </a:cubicBezTo>
                  <a:cubicBezTo>
                    <a:pt x="1889058" y="811461"/>
                    <a:pt x="1545527" y="1023856"/>
                    <a:pt x="1244169" y="1280374"/>
                  </a:cubicBezTo>
                  <a:cubicBezTo>
                    <a:pt x="1093982" y="1409039"/>
                    <a:pt x="954828" y="1549400"/>
                    <a:pt x="830141" y="1700184"/>
                  </a:cubicBezTo>
                  <a:cubicBezTo>
                    <a:pt x="705209" y="1850736"/>
                    <a:pt x="594989" y="2012176"/>
                    <a:pt x="502792" y="2182300"/>
                  </a:cubicBezTo>
                  <a:cubicBezTo>
                    <a:pt x="410595" y="2352308"/>
                    <a:pt x="333847" y="2530307"/>
                    <a:pt x="280637" y="2715256"/>
                  </a:cubicBezTo>
                  <a:cubicBezTo>
                    <a:pt x="227306" y="2899741"/>
                    <a:pt x="199719" y="3091521"/>
                    <a:pt x="199843" y="3283418"/>
                  </a:cubicBezTo>
                  <a:cubicBezTo>
                    <a:pt x="200946" y="3377687"/>
                    <a:pt x="210754" y="3471261"/>
                    <a:pt x="233926" y="3561593"/>
                  </a:cubicBezTo>
                  <a:cubicBezTo>
                    <a:pt x="256730" y="3652040"/>
                    <a:pt x="292162" y="3738550"/>
                    <a:pt x="334582" y="3821816"/>
                  </a:cubicBezTo>
                  <a:cubicBezTo>
                    <a:pt x="356038" y="3863392"/>
                    <a:pt x="379823" y="3904157"/>
                    <a:pt x="404834" y="3944343"/>
                  </a:cubicBezTo>
                  <a:cubicBezTo>
                    <a:pt x="430212" y="3984413"/>
                    <a:pt x="457308" y="4023905"/>
                    <a:pt x="485506" y="4062932"/>
                  </a:cubicBezTo>
                  <a:cubicBezTo>
                    <a:pt x="542639" y="4140757"/>
                    <a:pt x="606146" y="4216265"/>
                    <a:pt x="671861" y="4292120"/>
                  </a:cubicBezTo>
                  <a:cubicBezTo>
                    <a:pt x="737576" y="4368091"/>
                    <a:pt x="806234" y="4444062"/>
                    <a:pt x="873542" y="4523044"/>
                  </a:cubicBezTo>
                  <a:cubicBezTo>
                    <a:pt x="907258" y="4562419"/>
                    <a:pt x="940606" y="4602721"/>
                    <a:pt x="973831" y="4643601"/>
                  </a:cubicBezTo>
                  <a:lnTo>
                    <a:pt x="1022014" y="4702780"/>
                  </a:lnTo>
                  <a:cubicBezTo>
                    <a:pt x="1037829" y="4721658"/>
                    <a:pt x="1052910" y="4740998"/>
                    <a:pt x="1069215" y="4759411"/>
                  </a:cubicBezTo>
                  <a:cubicBezTo>
                    <a:pt x="1196477" y="4909269"/>
                    <a:pt x="1334527" y="5047199"/>
                    <a:pt x="1474784" y="5177948"/>
                  </a:cubicBezTo>
                  <a:cubicBezTo>
                    <a:pt x="1545281" y="5243033"/>
                    <a:pt x="1617003" y="5305917"/>
                    <a:pt x="1690442" y="5366255"/>
                  </a:cubicBezTo>
                  <a:cubicBezTo>
                    <a:pt x="1763881" y="5426591"/>
                    <a:pt x="1838668" y="5484959"/>
                    <a:pt x="1916276" y="5539852"/>
                  </a:cubicBezTo>
                  <a:cubicBezTo>
                    <a:pt x="2070877" y="5649872"/>
                    <a:pt x="2237617" y="5748194"/>
                    <a:pt x="2420784" y="5814437"/>
                  </a:cubicBezTo>
                  <a:cubicBezTo>
                    <a:pt x="2512124" y="5847559"/>
                    <a:pt x="2606773" y="5872921"/>
                    <a:pt x="2703015" y="5892029"/>
                  </a:cubicBezTo>
                  <a:cubicBezTo>
                    <a:pt x="2727168" y="5896546"/>
                    <a:pt x="2751075" y="5901758"/>
                    <a:pt x="2775350" y="5905695"/>
                  </a:cubicBezTo>
                  <a:lnTo>
                    <a:pt x="2848299" y="5917161"/>
                  </a:lnTo>
                  <a:cubicBezTo>
                    <a:pt x="2897218" y="5923298"/>
                    <a:pt x="2946136" y="5929784"/>
                    <a:pt x="2995544" y="5933605"/>
                  </a:cubicBezTo>
                  <a:cubicBezTo>
                    <a:pt x="3020188" y="5935806"/>
                    <a:pt x="3044831" y="5937891"/>
                    <a:pt x="3069596" y="5938933"/>
                  </a:cubicBezTo>
                  <a:cubicBezTo>
                    <a:pt x="3094362" y="5940090"/>
                    <a:pt x="3119005" y="5941943"/>
                    <a:pt x="3143894" y="5942639"/>
                  </a:cubicBezTo>
                  <a:lnTo>
                    <a:pt x="3218436" y="5944260"/>
                  </a:lnTo>
                  <a:cubicBezTo>
                    <a:pt x="3243201" y="5944838"/>
                    <a:pt x="3268212" y="5944029"/>
                    <a:pt x="3293101" y="5943913"/>
                  </a:cubicBezTo>
                  <a:lnTo>
                    <a:pt x="3330494" y="5943565"/>
                  </a:lnTo>
                  <a:cubicBezTo>
                    <a:pt x="3342632" y="5943218"/>
                    <a:pt x="3354524" y="5942523"/>
                    <a:pt x="3366540" y="5942059"/>
                  </a:cubicBezTo>
                  <a:cubicBezTo>
                    <a:pt x="3378554" y="5941480"/>
                    <a:pt x="3390570" y="5941134"/>
                    <a:pt x="3402462" y="5940323"/>
                  </a:cubicBezTo>
                  <a:lnTo>
                    <a:pt x="3438262" y="5937543"/>
                  </a:lnTo>
                  <a:cubicBezTo>
                    <a:pt x="3485954" y="5933953"/>
                    <a:pt x="3533279" y="5927931"/>
                    <a:pt x="3580236" y="5920982"/>
                  </a:cubicBezTo>
                  <a:cubicBezTo>
                    <a:pt x="3768185" y="5891567"/>
                    <a:pt x="3948901" y="5834010"/>
                    <a:pt x="4121034" y="5753290"/>
                  </a:cubicBezTo>
                  <a:cubicBezTo>
                    <a:pt x="4293782" y="5673497"/>
                    <a:pt x="4458191" y="5571353"/>
                    <a:pt x="4620639" y="5459364"/>
                  </a:cubicBezTo>
                  <a:cubicBezTo>
                    <a:pt x="4661221" y="5431455"/>
                    <a:pt x="4701557" y="5402271"/>
                    <a:pt x="4741771" y="5372971"/>
                  </a:cubicBezTo>
                  <a:cubicBezTo>
                    <a:pt x="4782230" y="5343672"/>
                    <a:pt x="4822566" y="5313908"/>
                    <a:pt x="4862901" y="5283682"/>
                  </a:cubicBezTo>
                  <a:lnTo>
                    <a:pt x="5108229" y="5098386"/>
                  </a:lnTo>
                  <a:cubicBezTo>
                    <a:pt x="5276563" y="4972270"/>
                    <a:pt x="5446489" y="4854838"/>
                    <a:pt x="5612493" y="4739724"/>
                  </a:cubicBezTo>
                  <a:lnTo>
                    <a:pt x="5774333" y="4623488"/>
                  </a:lnTo>
                  <a:lnTo>
                    <a:pt x="5774333" y="5232926"/>
                  </a:lnTo>
                  <a:lnTo>
                    <a:pt x="5676492" y="5306859"/>
                  </a:lnTo>
                  <a:cubicBezTo>
                    <a:pt x="5592693" y="5367905"/>
                    <a:pt x="5508955" y="5427286"/>
                    <a:pt x="5426260" y="5486233"/>
                  </a:cubicBezTo>
                  <a:lnTo>
                    <a:pt x="5300225" y="5576217"/>
                  </a:lnTo>
                  <a:cubicBezTo>
                    <a:pt x="5257559" y="5606443"/>
                    <a:pt x="5214525" y="5636901"/>
                    <a:pt x="5170757" y="5666780"/>
                  </a:cubicBezTo>
                  <a:cubicBezTo>
                    <a:pt x="5127110" y="5696775"/>
                    <a:pt x="5082973" y="5726654"/>
                    <a:pt x="5038100" y="5756185"/>
                  </a:cubicBezTo>
                  <a:cubicBezTo>
                    <a:pt x="4993106" y="5785486"/>
                    <a:pt x="4947743" y="5814553"/>
                    <a:pt x="4901276" y="5843043"/>
                  </a:cubicBezTo>
                  <a:cubicBezTo>
                    <a:pt x="4808835" y="5900136"/>
                    <a:pt x="4713449" y="5955494"/>
                    <a:pt x="4614019" y="6006103"/>
                  </a:cubicBezTo>
                  <a:cubicBezTo>
                    <a:pt x="4514711" y="6056943"/>
                    <a:pt x="4411971" y="6104192"/>
                    <a:pt x="4305061" y="6144726"/>
                  </a:cubicBezTo>
                  <a:cubicBezTo>
                    <a:pt x="4092223" y="6226952"/>
                    <a:pt x="3863569" y="6282424"/>
                    <a:pt x="3632710" y="6304196"/>
                  </a:cubicBezTo>
                  <a:cubicBezTo>
                    <a:pt x="3574964" y="6309408"/>
                    <a:pt x="3517218" y="6313345"/>
                    <a:pt x="3459594" y="6314504"/>
                  </a:cubicBezTo>
                  <a:lnTo>
                    <a:pt x="3416315" y="6315429"/>
                  </a:lnTo>
                  <a:cubicBezTo>
                    <a:pt x="3401971" y="6315546"/>
                    <a:pt x="3387505" y="6315198"/>
                    <a:pt x="3373159" y="6315198"/>
                  </a:cubicBezTo>
                  <a:lnTo>
                    <a:pt x="3330127" y="6314735"/>
                  </a:lnTo>
                  <a:lnTo>
                    <a:pt x="3288320" y="6313230"/>
                  </a:lnTo>
                  <a:cubicBezTo>
                    <a:pt x="3176996" y="6309870"/>
                    <a:pt x="3065428" y="6301533"/>
                    <a:pt x="2954350" y="6288098"/>
                  </a:cubicBezTo>
                  <a:cubicBezTo>
                    <a:pt x="2843150" y="6275360"/>
                    <a:pt x="2732194" y="6257061"/>
                    <a:pt x="2622466" y="6232742"/>
                  </a:cubicBezTo>
                  <a:cubicBezTo>
                    <a:pt x="2512859" y="6208190"/>
                    <a:pt x="2404110" y="6179122"/>
                    <a:pt x="2296466" y="6146001"/>
                  </a:cubicBezTo>
                  <a:cubicBezTo>
                    <a:pt x="2081544" y="6079179"/>
                    <a:pt x="1869073" y="5996027"/>
                    <a:pt x="1672419" y="5885197"/>
                  </a:cubicBezTo>
                  <a:cubicBezTo>
                    <a:pt x="1475643" y="5774599"/>
                    <a:pt x="1299954" y="5634353"/>
                    <a:pt x="1146578" y="5479168"/>
                  </a:cubicBezTo>
                  <a:cubicBezTo>
                    <a:pt x="1069461" y="5401692"/>
                    <a:pt x="999333" y="5319235"/>
                    <a:pt x="933372" y="5234810"/>
                  </a:cubicBezTo>
                  <a:cubicBezTo>
                    <a:pt x="867781" y="5150038"/>
                    <a:pt x="805375" y="5063991"/>
                    <a:pt x="747140" y="4976091"/>
                  </a:cubicBezTo>
                  <a:cubicBezTo>
                    <a:pt x="732182" y="4954319"/>
                    <a:pt x="718082" y="4932199"/>
                    <a:pt x="703616" y="4910196"/>
                  </a:cubicBezTo>
                  <a:lnTo>
                    <a:pt x="662053" y="4846269"/>
                  </a:lnTo>
                  <a:cubicBezTo>
                    <a:pt x="635449" y="4804925"/>
                    <a:pt x="607864" y="4763928"/>
                    <a:pt x="580033" y="4722352"/>
                  </a:cubicBezTo>
                  <a:lnTo>
                    <a:pt x="410105" y="4469193"/>
                  </a:lnTo>
                  <a:cubicBezTo>
                    <a:pt x="353095" y="4382915"/>
                    <a:pt x="296820" y="4294089"/>
                    <a:pt x="244224" y="4201556"/>
                  </a:cubicBezTo>
                  <a:cubicBezTo>
                    <a:pt x="217987" y="4155232"/>
                    <a:pt x="192609" y="4108098"/>
                    <a:pt x="169437" y="4059690"/>
                  </a:cubicBezTo>
                  <a:cubicBezTo>
                    <a:pt x="146388" y="4011165"/>
                    <a:pt x="124932" y="3961715"/>
                    <a:pt x="105929" y="3911221"/>
                  </a:cubicBezTo>
                  <a:cubicBezTo>
                    <a:pt x="87293" y="3860613"/>
                    <a:pt x="70742" y="3809309"/>
                    <a:pt x="57256" y="3757195"/>
                  </a:cubicBezTo>
                  <a:cubicBezTo>
                    <a:pt x="50881" y="3731138"/>
                    <a:pt x="44383" y="3704965"/>
                    <a:pt x="39111" y="3678677"/>
                  </a:cubicBezTo>
                  <a:lnTo>
                    <a:pt x="31142" y="3639300"/>
                  </a:lnTo>
                  <a:lnTo>
                    <a:pt x="24521" y="3599809"/>
                  </a:lnTo>
                  <a:cubicBezTo>
                    <a:pt x="7234" y="3494423"/>
                    <a:pt x="0" y="3388457"/>
                    <a:pt x="0" y="3283418"/>
                  </a:cubicBezTo>
                  <a:cubicBezTo>
                    <a:pt x="491" y="3076698"/>
                    <a:pt x="23418" y="2869978"/>
                    <a:pt x="68045" y="2666963"/>
                  </a:cubicBezTo>
                  <a:cubicBezTo>
                    <a:pt x="112550" y="2464064"/>
                    <a:pt x="180717" y="2265104"/>
                    <a:pt x="272546" y="2076334"/>
                  </a:cubicBezTo>
                  <a:cubicBezTo>
                    <a:pt x="457062" y="1698794"/>
                    <a:pt x="724457" y="1360978"/>
                    <a:pt x="1039300" y="1073307"/>
                  </a:cubicBezTo>
                  <a:cubicBezTo>
                    <a:pt x="1197090" y="929472"/>
                    <a:pt x="1367630" y="798259"/>
                    <a:pt x="1547733" y="680365"/>
                  </a:cubicBezTo>
                  <a:cubicBezTo>
                    <a:pt x="1728081" y="562587"/>
                    <a:pt x="1917870" y="457663"/>
                    <a:pt x="2115995" y="368373"/>
                  </a:cubicBezTo>
                  <a:cubicBezTo>
                    <a:pt x="2512737" y="191070"/>
                    <a:pt x="2939883" y="73870"/>
                    <a:pt x="3377451" y="24304"/>
                  </a:cubicBezTo>
                  <a:cubicBezTo>
                    <a:pt x="3486812" y="12086"/>
                    <a:pt x="3596971" y="4500"/>
                    <a:pt x="3707237" y="148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C18CE1F-9DF1-47AF-9E66-6CE348AC23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10220" y="131729"/>
              <a:ext cx="5769111" cy="6229400"/>
            </a:xfrm>
            <a:custGeom>
              <a:avLst/>
              <a:gdLst>
                <a:gd name="connsiteX0" fmla="*/ 3882695 w 5769111"/>
                <a:gd name="connsiteY0" fmla="*/ 0 h 6229400"/>
                <a:gd name="connsiteX1" fmla="*/ 5691883 w 5769111"/>
                <a:gd name="connsiteY1" fmla="*/ 557381 h 6229400"/>
                <a:gd name="connsiteX2" fmla="*/ 5769111 w 5769111"/>
                <a:gd name="connsiteY2" fmla="*/ 620523 h 6229400"/>
                <a:gd name="connsiteX3" fmla="*/ 5769111 w 5769111"/>
                <a:gd name="connsiteY3" fmla="*/ 1464911 h 6229400"/>
                <a:gd name="connsiteX4" fmla="*/ 5660063 w 5769111"/>
                <a:gd name="connsiteY4" fmla="*/ 1328105 h 6229400"/>
                <a:gd name="connsiteX5" fmla="*/ 4910471 w 5769111"/>
                <a:gd name="connsiteY5" fmla="*/ 781599 h 6229400"/>
                <a:gd name="connsiteX6" fmla="*/ 3882695 w 5769111"/>
                <a:gd name="connsiteY6" fmla="*/ 579048 h 6229400"/>
                <a:gd name="connsiteX7" fmla="*/ 2683153 w 5769111"/>
                <a:gd name="connsiteY7" fmla="*/ 797003 h 6229400"/>
                <a:gd name="connsiteX8" fmla="*/ 1617493 w 5769111"/>
                <a:gd name="connsiteY8" fmla="*/ 1395738 h 6229400"/>
                <a:gd name="connsiteX9" fmla="*/ 880408 w 5769111"/>
                <a:gd name="connsiteY9" fmla="*/ 2259099 h 6229400"/>
                <a:gd name="connsiteX10" fmla="*/ 613135 w 5769111"/>
                <a:gd name="connsiteY10" fmla="*/ 3263863 h 6229400"/>
                <a:gd name="connsiteX11" fmla="*/ 1055484 w 5769111"/>
                <a:gd name="connsiteY11" fmla="*/ 4196825 h 6229400"/>
                <a:gd name="connsiteX12" fmla="*/ 1278376 w 5769111"/>
                <a:gd name="connsiteY12" fmla="*/ 4492950 h 6229400"/>
                <a:gd name="connsiteX13" fmla="*/ 3369851 w 5769111"/>
                <a:gd name="connsiteY13" fmla="*/ 5650468 h 6229400"/>
                <a:gd name="connsiteX14" fmla="*/ 4957551 w 5769111"/>
                <a:gd name="connsiteY14" fmla="*/ 4938355 h 6229400"/>
                <a:gd name="connsiteX15" fmla="*/ 5150773 w 5769111"/>
                <a:gd name="connsiteY15" fmla="*/ 4796950 h 6229400"/>
                <a:gd name="connsiteX16" fmla="*/ 5747247 w 5769111"/>
                <a:gd name="connsiteY16" fmla="*/ 4338176 h 6229400"/>
                <a:gd name="connsiteX17" fmla="*/ 5769111 w 5769111"/>
                <a:gd name="connsiteY17" fmla="*/ 4318497 h 6229400"/>
                <a:gd name="connsiteX18" fmla="*/ 5769111 w 5769111"/>
                <a:gd name="connsiteY18" fmla="*/ 5074612 h 6229400"/>
                <a:gd name="connsiteX19" fmla="*/ 5636252 w 5769111"/>
                <a:gd name="connsiteY19" fmla="*/ 5174208 h 6229400"/>
                <a:gd name="connsiteX20" fmla="*/ 5334922 w 5769111"/>
                <a:gd name="connsiteY20" fmla="*/ 5394528 h 6229400"/>
                <a:gd name="connsiteX21" fmla="*/ 3369727 w 5769111"/>
                <a:gd name="connsiteY21" fmla="*/ 6229400 h 6229400"/>
                <a:gd name="connsiteX22" fmla="*/ 771046 w 5769111"/>
                <a:gd name="connsiteY22" fmla="*/ 4817913 h 6229400"/>
                <a:gd name="connsiteX23" fmla="*/ 0 w 5769111"/>
                <a:gd name="connsiteY23" fmla="*/ 3263748 h 6229400"/>
                <a:gd name="connsiteX24" fmla="*/ 3882695 w 5769111"/>
                <a:gd name="connsiteY24" fmla="*/ 0 h 62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769111" h="6229400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464911"/>
                  </a:lnTo>
                  <a:lnTo>
                    <a:pt x="5660063" y="1328105"/>
                  </a:lnTo>
                  <a:cubicBezTo>
                    <a:pt x="5449800" y="1091506"/>
                    <a:pt x="5197607" y="907600"/>
                    <a:pt x="4910471" y="781599"/>
                  </a:cubicBezTo>
                  <a:cubicBezTo>
                    <a:pt x="4604088" y="647260"/>
                    <a:pt x="4258349" y="579048"/>
                    <a:pt x="3882695" y="579048"/>
                  </a:cubicBezTo>
                  <a:cubicBezTo>
                    <a:pt x="3484238" y="579048"/>
                    <a:pt x="3080631" y="652240"/>
                    <a:pt x="2683153" y="797003"/>
                  </a:cubicBezTo>
                  <a:cubicBezTo>
                    <a:pt x="2296098" y="937595"/>
                    <a:pt x="1927678" y="1144662"/>
                    <a:pt x="1617493" y="1395738"/>
                  </a:cubicBezTo>
                  <a:cubicBezTo>
                    <a:pt x="1301915" y="1651098"/>
                    <a:pt x="1053890" y="1941665"/>
                    <a:pt x="880408" y="2259099"/>
                  </a:cubicBezTo>
                  <a:cubicBezTo>
                    <a:pt x="703125" y="2583597"/>
                    <a:pt x="613135" y="2921645"/>
                    <a:pt x="613135" y="3263863"/>
                  </a:cubicBezTo>
                  <a:cubicBezTo>
                    <a:pt x="613135" y="3608512"/>
                    <a:pt x="756702" y="3809789"/>
                    <a:pt x="1055484" y="4196825"/>
                  </a:cubicBezTo>
                  <a:cubicBezTo>
                    <a:pt x="1127574" y="4290167"/>
                    <a:pt x="1202116" y="4386753"/>
                    <a:pt x="1278376" y="4492950"/>
                  </a:cubicBezTo>
                  <a:cubicBezTo>
                    <a:pt x="1861105" y="5304313"/>
                    <a:pt x="2486623" y="5650468"/>
                    <a:pt x="3369851" y="5650468"/>
                  </a:cubicBezTo>
                  <a:cubicBezTo>
                    <a:pt x="3949515" y="5650468"/>
                    <a:pt x="4374822" y="5368471"/>
                    <a:pt x="4957551" y="4938355"/>
                  </a:cubicBezTo>
                  <a:cubicBezTo>
                    <a:pt x="5022653" y="4890293"/>
                    <a:pt x="5087755" y="4842811"/>
                    <a:pt x="5150773" y="4796950"/>
                  </a:cubicBezTo>
                  <a:cubicBezTo>
                    <a:pt x="5364254" y="4641404"/>
                    <a:pt x="5570313" y="4491241"/>
                    <a:pt x="5747247" y="4338176"/>
                  </a:cubicBezTo>
                  <a:lnTo>
                    <a:pt x="5769111" y="4318497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BD26A8C-8D1D-41E6-A71E-FE9AC75F3F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10220" y="131729"/>
              <a:ext cx="5769111" cy="6229400"/>
            </a:xfrm>
            <a:custGeom>
              <a:avLst/>
              <a:gdLst>
                <a:gd name="connsiteX0" fmla="*/ 3882695 w 5769111"/>
                <a:gd name="connsiteY0" fmla="*/ 0 h 6229400"/>
                <a:gd name="connsiteX1" fmla="*/ 5691883 w 5769111"/>
                <a:gd name="connsiteY1" fmla="*/ 557381 h 6229400"/>
                <a:gd name="connsiteX2" fmla="*/ 5769111 w 5769111"/>
                <a:gd name="connsiteY2" fmla="*/ 620523 h 6229400"/>
                <a:gd name="connsiteX3" fmla="*/ 5769111 w 5769111"/>
                <a:gd name="connsiteY3" fmla="*/ 1675390 h 6229400"/>
                <a:gd name="connsiteX4" fmla="*/ 5711488 w 5769111"/>
                <a:gd name="connsiteY4" fmla="*/ 1585205 h 6229400"/>
                <a:gd name="connsiteX5" fmla="*/ 5566027 w 5769111"/>
                <a:gd name="connsiteY5" fmla="*/ 1402571 h 6229400"/>
                <a:gd name="connsiteX6" fmla="*/ 4858734 w 5769111"/>
                <a:gd name="connsiteY6" fmla="*/ 886639 h 6229400"/>
                <a:gd name="connsiteX7" fmla="*/ 3882695 w 5769111"/>
                <a:gd name="connsiteY7" fmla="*/ 694858 h 6229400"/>
                <a:gd name="connsiteX8" fmla="*/ 2727046 w 5769111"/>
                <a:gd name="connsiteY8" fmla="*/ 905053 h 6229400"/>
                <a:gd name="connsiteX9" fmla="*/ 1697186 w 5769111"/>
                <a:gd name="connsiteY9" fmla="*/ 1483638 h 6229400"/>
                <a:gd name="connsiteX10" fmla="*/ 989279 w 5769111"/>
                <a:gd name="connsiteY10" fmla="*/ 2312139 h 6229400"/>
                <a:gd name="connsiteX11" fmla="*/ 735615 w 5769111"/>
                <a:gd name="connsiteY11" fmla="*/ 3263863 h 6229400"/>
                <a:gd name="connsiteX12" fmla="*/ 1154424 w 5769111"/>
                <a:gd name="connsiteY12" fmla="*/ 4128614 h 6229400"/>
                <a:gd name="connsiteX13" fmla="*/ 1379768 w 5769111"/>
                <a:gd name="connsiteY13" fmla="*/ 4427981 h 6229400"/>
                <a:gd name="connsiteX14" fmla="*/ 2239456 w 5769111"/>
                <a:gd name="connsiteY14" fmla="*/ 5256947 h 6229400"/>
                <a:gd name="connsiteX15" fmla="*/ 3369727 w 5769111"/>
                <a:gd name="connsiteY15" fmla="*/ 5534658 h 6229400"/>
                <a:gd name="connsiteX16" fmla="*/ 4096760 w 5769111"/>
                <a:gd name="connsiteY16" fmla="*/ 5357817 h 6229400"/>
                <a:gd name="connsiteX17" fmla="*/ 4881905 w 5769111"/>
                <a:gd name="connsiteY17" fmla="*/ 4847212 h 6229400"/>
                <a:gd name="connsiteX18" fmla="*/ 5075739 w 5769111"/>
                <a:gd name="connsiteY18" fmla="*/ 4705346 h 6229400"/>
                <a:gd name="connsiteX19" fmla="*/ 5759930 w 5769111"/>
                <a:gd name="connsiteY19" fmla="*/ 4166809 h 6229400"/>
                <a:gd name="connsiteX20" fmla="*/ 5769111 w 5769111"/>
                <a:gd name="connsiteY20" fmla="*/ 4157764 h 6229400"/>
                <a:gd name="connsiteX21" fmla="*/ 5769111 w 5769111"/>
                <a:gd name="connsiteY21" fmla="*/ 5074612 h 6229400"/>
                <a:gd name="connsiteX22" fmla="*/ 5636252 w 5769111"/>
                <a:gd name="connsiteY22" fmla="*/ 5174208 h 6229400"/>
                <a:gd name="connsiteX23" fmla="*/ 5334922 w 5769111"/>
                <a:gd name="connsiteY23" fmla="*/ 5394528 h 6229400"/>
                <a:gd name="connsiteX24" fmla="*/ 3369727 w 5769111"/>
                <a:gd name="connsiteY24" fmla="*/ 6229400 h 6229400"/>
                <a:gd name="connsiteX25" fmla="*/ 771046 w 5769111"/>
                <a:gd name="connsiteY25" fmla="*/ 4817913 h 6229400"/>
                <a:gd name="connsiteX26" fmla="*/ 0 w 5769111"/>
                <a:gd name="connsiteY26" fmla="*/ 3263748 h 6229400"/>
                <a:gd name="connsiteX27" fmla="*/ 3882695 w 5769111"/>
                <a:gd name="connsiteY27" fmla="*/ 0 h 62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769111" h="6229400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675390"/>
                  </a:lnTo>
                  <a:lnTo>
                    <a:pt x="5711488" y="1585205"/>
                  </a:lnTo>
                  <a:cubicBezTo>
                    <a:pt x="5665942" y="1521390"/>
                    <a:pt x="5617428" y="1460432"/>
                    <a:pt x="5566027" y="1402571"/>
                  </a:cubicBezTo>
                  <a:cubicBezTo>
                    <a:pt x="5367411" y="1179058"/>
                    <a:pt x="5129563" y="1005460"/>
                    <a:pt x="4858734" y="886639"/>
                  </a:cubicBezTo>
                  <a:cubicBezTo>
                    <a:pt x="4568779" y="759363"/>
                    <a:pt x="4240327" y="694858"/>
                    <a:pt x="3882695" y="694858"/>
                  </a:cubicBezTo>
                  <a:cubicBezTo>
                    <a:pt x="3504835" y="694858"/>
                    <a:pt x="3105151" y="767471"/>
                    <a:pt x="2727046" y="905053"/>
                  </a:cubicBezTo>
                  <a:cubicBezTo>
                    <a:pt x="2352985" y="1041013"/>
                    <a:pt x="1996826" y="1241132"/>
                    <a:pt x="1697186" y="1483638"/>
                  </a:cubicBezTo>
                  <a:cubicBezTo>
                    <a:pt x="1397913" y="1725796"/>
                    <a:pt x="1153199" y="2012308"/>
                    <a:pt x="989279" y="2312139"/>
                  </a:cubicBezTo>
                  <a:cubicBezTo>
                    <a:pt x="820946" y="2620077"/>
                    <a:pt x="735615" y="2940290"/>
                    <a:pt x="735615" y="3263863"/>
                  </a:cubicBezTo>
                  <a:cubicBezTo>
                    <a:pt x="735615" y="3573074"/>
                    <a:pt x="863980" y="3752464"/>
                    <a:pt x="1154424" y="4128614"/>
                  </a:cubicBezTo>
                  <a:cubicBezTo>
                    <a:pt x="1227127" y="4222767"/>
                    <a:pt x="1302282" y="4320162"/>
                    <a:pt x="1379768" y="4427981"/>
                  </a:cubicBezTo>
                  <a:cubicBezTo>
                    <a:pt x="1653784" y="4809458"/>
                    <a:pt x="1934912" y="5080685"/>
                    <a:pt x="2239456" y="5256947"/>
                  </a:cubicBezTo>
                  <a:cubicBezTo>
                    <a:pt x="2562268" y="5443863"/>
                    <a:pt x="2932037" y="5534658"/>
                    <a:pt x="3369727" y="5534658"/>
                  </a:cubicBezTo>
                  <a:cubicBezTo>
                    <a:pt x="3618120" y="5534658"/>
                    <a:pt x="3849103" y="5478491"/>
                    <a:pt x="4096760" y="5357817"/>
                  </a:cubicBezTo>
                  <a:cubicBezTo>
                    <a:pt x="4351037" y="5233901"/>
                    <a:pt x="4602740" y="5053238"/>
                    <a:pt x="4881905" y="4847212"/>
                  </a:cubicBezTo>
                  <a:cubicBezTo>
                    <a:pt x="4947375" y="4798920"/>
                    <a:pt x="5012599" y="4751322"/>
                    <a:pt x="5075739" y="4705346"/>
                  </a:cubicBezTo>
                  <a:cubicBezTo>
                    <a:pt x="5327320" y="4521990"/>
                    <a:pt x="5568418" y="4346256"/>
                    <a:pt x="5759930" y="4166809"/>
                  </a:cubicBezTo>
                  <a:lnTo>
                    <a:pt x="5769111" y="4157764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4B452A64-044C-4631-BE76-9A3F87B19F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273" y="261486"/>
            <a:ext cx="3661831" cy="1071086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F59ABD45-F9B0-4510-9347-1A1CF7A778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76484" y="997357"/>
            <a:ext cx="4863285" cy="4863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7666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488</TotalTime>
  <Words>350</Words>
  <Application>Microsoft Office PowerPoint</Application>
  <PresentationFormat>Widescreen</PresentationFormat>
  <Paragraphs>80</Paragraphs>
  <Slides>12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Amasis MT Pro</vt:lpstr>
      <vt:lpstr>Amasis MT Pro Black</vt:lpstr>
      <vt:lpstr>Arial</vt:lpstr>
      <vt:lpstr>Calibri</vt:lpstr>
      <vt:lpstr>Calibri Light</vt:lpstr>
      <vt:lpstr>Rockwell</vt:lpstr>
      <vt:lpstr>Office Theme</vt:lpstr>
      <vt:lpstr>The Handmonizer</vt:lpstr>
      <vt:lpstr>What is the «Handmonizer»?</vt:lpstr>
      <vt:lpstr>Artistic needs</vt:lpstr>
      <vt:lpstr>PowerPoint Presentation</vt:lpstr>
      <vt:lpstr>Hand motion recognition</vt:lpstr>
      <vt:lpstr>Supercollider algorithm</vt:lpstr>
      <vt:lpstr>Structure</vt:lpstr>
      <vt:lpstr>Version one: fixed intervals</vt:lpstr>
      <vt:lpstr>Version two: in-scale harmonizer</vt:lpstr>
      <vt:lpstr>Results and improvement</vt:lpstr>
      <vt:lpstr>Evaluation</vt:lpstr>
      <vt:lpstr>Demo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Davide Lionetti</dc:creator>
  <cp:lastModifiedBy>Antonios Pappas</cp:lastModifiedBy>
  <cp:revision>18</cp:revision>
  <dcterms:created xsi:type="dcterms:W3CDTF">2022-06-23T16:16:38Z</dcterms:created>
  <dcterms:modified xsi:type="dcterms:W3CDTF">2022-07-04T11:12:44Z</dcterms:modified>
</cp:coreProperties>
</file>